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71" r:id="rId4"/>
    <p:sldId id="261" r:id="rId5"/>
    <p:sldId id="266" r:id="rId6"/>
    <p:sldId id="267" r:id="rId7"/>
    <p:sldId id="268" r:id="rId8"/>
    <p:sldId id="260" r:id="rId9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6327" autoAdjust="0"/>
  </p:normalViewPr>
  <p:slideViewPr>
    <p:cSldViewPr snapToGrid="0">
      <p:cViewPr varScale="1">
        <p:scale>
          <a:sx n="128" d="100"/>
          <a:sy n="128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en-GB" b="0" i="0" dirty="0"/>
            <a:t>Software Engineer - </a:t>
          </a:r>
          <a:r>
            <a:rPr lang="en-GB" b="0" i="0" dirty="0" err="1"/>
            <a:t>Paga</a:t>
          </a:r>
          <a:r>
            <a:rPr lang="en-GB" b="0" i="0" dirty="0"/>
            <a:t> Group Ltd</a:t>
          </a:r>
          <a:r>
            <a:rPr lang="en-GB" noProof="0" dirty="0"/>
            <a:t>	</a:t>
          </a:r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en-GB" noProof="0" dirty="0"/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en-GB" noProof="0" dirty="0"/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en-GB" b="0" i="0" dirty="0"/>
            <a:t>Software Engineer - Hahn Software (Germany - Remote) </a:t>
          </a:r>
          <a:endParaRPr lang="en-GB" noProof="0" dirty="0"/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en-GB" noProof="0" dirty="0"/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en-GB" noProof="0" dirty="0"/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en-GB" b="0" i="0" dirty="0"/>
            <a:t>Software Development Consultant – Opencast Software (UK)</a:t>
          </a:r>
          <a:endParaRPr lang="en-GB" noProof="0" dirty="0"/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en-GB" noProof="0" dirty="0"/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en-GB" noProof="0" dirty="0"/>
        </a:p>
      </dgm:t>
    </dgm:pt>
    <dgm:pt modelId="{14E471BA-45BE-9445-B98B-C97DECC6D391}">
      <dgm:prSet/>
      <dgm:spPr/>
      <dgm:t>
        <a:bodyPr/>
        <a:lstStyle/>
        <a:p>
          <a:r>
            <a:rPr lang="en-GB" dirty="0"/>
            <a:t>Software Engineer – Stanbic IBTC</a:t>
          </a:r>
        </a:p>
      </dgm:t>
    </dgm:pt>
    <dgm:pt modelId="{7D7E1039-B998-C440-9784-3BC184D34A87}" type="parTrans" cxnId="{CA3B423D-F4C0-8F47-B40F-D21957334B8E}">
      <dgm:prSet/>
      <dgm:spPr/>
      <dgm:t>
        <a:bodyPr/>
        <a:lstStyle/>
        <a:p>
          <a:endParaRPr lang="en-GB"/>
        </a:p>
      </dgm:t>
    </dgm:pt>
    <dgm:pt modelId="{2E994B0C-AB50-FF47-B411-B9801B1580AB}" type="sibTrans" cxnId="{CA3B423D-F4C0-8F47-B40F-D21957334B8E}">
      <dgm:prSet/>
      <dgm:spPr/>
      <dgm:t>
        <a:bodyPr/>
        <a:lstStyle/>
        <a:p>
          <a:endParaRPr lang="en-GB"/>
        </a:p>
      </dgm:t>
    </dgm:pt>
    <dgm:pt modelId="{412F7528-9240-C247-86A5-7A4743741BFB}">
      <dgm:prSet/>
      <dgm:spPr/>
      <dgm:t>
        <a:bodyPr/>
        <a:lstStyle/>
        <a:p>
          <a:r>
            <a:rPr lang="en-GB" dirty="0"/>
            <a:t>Software Engineer – Fidelity Bank Plc</a:t>
          </a:r>
        </a:p>
      </dgm:t>
    </dgm:pt>
    <dgm:pt modelId="{D323776E-C98A-9042-A153-A4A0C29D9509}" type="parTrans" cxnId="{0E8AA832-6C12-6440-8FB4-185D737F3EC6}">
      <dgm:prSet/>
      <dgm:spPr/>
      <dgm:t>
        <a:bodyPr/>
        <a:lstStyle/>
        <a:p>
          <a:endParaRPr lang="en-GB"/>
        </a:p>
      </dgm:t>
    </dgm:pt>
    <dgm:pt modelId="{C2DF1C1B-CF1F-614D-B3EB-3A053D7E2C3B}" type="sibTrans" cxnId="{0E8AA832-6C12-6440-8FB4-185D737F3EC6}">
      <dgm:prSet/>
      <dgm:spPr/>
      <dgm:t>
        <a:bodyPr/>
        <a:lstStyle/>
        <a:p>
          <a:endParaRPr lang="en-GB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5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5"/>
      <dgm:spPr/>
    </dgm:pt>
    <dgm:pt modelId="{429CABD1-4116-474B-81BF-735E2CA9DD00}" type="pres">
      <dgm:prSet presAssocID="{7E5AA53B-3EEE-4DE4-BB81-9044890C2946}" presName="dstNode" presStyleLbl="node1" presStyleIdx="0" presStyleCnt="5"/>
      <dgm:spPr/>
    </dgm:pt>
    <dgm:pt modelId="{A2EC8D25-65BE-D149-96F3-7E018F113B7F}" type="pres">
      <dgm:prSet presAssocID="{412F7528-9240-C247-86A5-7A4743741BFB}" presName="text_1" presStyleLbl="node1" presStyleIdx="0" presStyleCnt="5">
        <dgm:presLayoutVars>
          <dgm:bulletEnabled val="1"/>
        </dgm:presLayoutVars>
      </dgm:prSet>
      <dgm:spPr/>
    </dgm:pt>
    <dgm:pt modelId="{15A92273-76A8-2342-A31D-FD87FD511928}" type="pres">
      <dgm:prSet presAssocID="{412F7528-9240-C247-86A5-7A4743741BFB}" presName="accent_1" presStyleCnt="0"/>
      <dgm:spPr/>
    </dgm:pt>
    <dgm:pt modelId="{B8F0ADCF-6A3A-DC44-8BEB-463A56FB851A}" type="pres">
      <dgm:prSet presAssocID="{412F7528-9240-C247-86A5-7A4743741BFB}" presName="accentRepeatNode" presStyleLbl="solidFgAcc1" presStyleIdx="0" presStyleCnt="5"/>
      <dgm:spPr/>
    </dgm:pt>
    <dgm:pt modelId="{847A66F8-62CF-6845-BB21-61697078E957}" type="pres">
      <dgm:prSet presAssocID="{14E471BA-45BE-9445-B98B-C97DECC6D391}" presName="text_2" presStyleLbl="node1" presStyleIdx="1" presStyleCnt="5">
        <dgm:presLayoutVars>
          <dgm:bulletEnabled val="1"/>
        </dgm:presLayoutVars>
      </dgm:prSet>
      <dgm:spPr/>
    </dgm:pt>
    <dgm:pt modelId="{09FA69AF-1B78-7842-8078-10DD365CDD02}" type="pres">
      <dgm:prSet presAssocID="{14E471BA-45BE-9445-B98B-C97DECC6D391}" presName="accent_2" presStyleCnt="0"/>
      <dgm:spPr/>
    </dgm:pt>
    <dgm:pt modelId="{D7023D8E-04D0-6C4E-8839-9B71FC2E7A25}" type="pres">
      <dgm:prSet presAssocID="{14E471BA-45BE-9445-B98B-C97DECC6D391}" presName="accentRepeatNode" presStyleLbl="solidFgAcc1" presStyleIdx="1" presStyleCnt="5"/>
      <dgm:spPr/>
    </dgm:pt>
    <dgm:pt modelId="{F9F91438-720B-DC4F-9426-9053972F24C9}" type="pres">
      <dgm:prSet presAssocID="{6750AC01-D39D-4F3A-9DC8-2A211EE986A2}" presName="text_3" presStyleLbl="node1" presStyleIdx="2" presStyleCnt="5">
        <dgm:presLayoutVars>
          <dgm:bulletEnabled val="1"/>
        </dgm:presLayoutVars>
      </dgm:prSet>
      <dgm:spPr/>
    </dgm:pt>
    <dgm:pt modelId="{FDE41014-DD18-B84B-8507-6497E0035308}" type="pres">
      <dgm:prSet presAssocID="{6750AC01-D39D-4F3A-9DC8-2A211EE986A2}" presName="accent_3" presStyleCnt="0"/>
      <dgm:spPr/>
    </dgm:pt>
    <dgm:pt modelId="{07CB3071-D555-47DA-A36A-69EB91531FD8}" type="pres">
      <dgm:prSet presAssocID="{6750AC01-D39D-4F3A-9DC8-2A211EE986A2}" presName="accentRepeatNode" presStyleLbl="solidFgAcc1" presStyleIdx="2" presStyleCnt="5"/>
      <dgm:spPr/>
    </dgm:pt>
    <dgm:pt modelId="{2F392409-0084-C844-808F-3912403345E6}" type="pres">
      <dgm:prSet presAssocID="{0BEF68B8-1228-47BB-83B5-7B9CD1E3F84E}" presName="text_4" presStyleLbl="node1" presStyleIdx="3" presStyleCnt="5">
        <dgm:presLayoutVars>
          <dgm:bulletEnabled val="1"/>
        </dgm:presLayoutVars>
      </dgm:prSet>
      <dgm:spPr/>
    </dgm:pt>
    <dgm:pt modelId="{2358F907-B4DC-E04C-AF7C-95A455E7ABEB}" type="pres">
      <dgm:prSet presAssocID="{0BEF68B8-1228-47BB-83B5-7B9CD1E3F84E}" presName="accent_4" presStyleCnt="0"/>
      <dgm:spPr/>
    </dgm:pt>
    <dgm:pt modelId="{3F8116AC-FAC3-4E95-9865-93CCFEB191B9}" type="pres">
      <dgm:prSet presAssocID="{0BEF68B8-1228-47BB-83B5-7B9CD1E3F84E}" presName="accentRepeatNode" presStyleLbl="solidFgAcc1" presStyleIdx="3" presStyleCnt="5"/>
      <dgm:spPr/>
    </dgm:pt>
    <dgm:pt modelId="{06B0011A-B9E0-174A-B7E3-E61581921AE9}" type="pres">
      <dgm:prSet presAssocID="{5605D28D-2CE6-4513-8566-952984E21E14}" presName="text_5" presStyleLbl="node1" presStyleIdx="4" presStyleCnt="5">
        <dgm:presLayoutVars>
          <dgm:bulletEnabled val="1"/>
        </dgm:presLayoutVars>
      </dgm:prSet>
      <dgm:spPr/>
    </dgm:pt>
    <dgm:pt modelId="{C6D1A877-344B-BA44-922A-70ABDB1C99B1}" type="pres">
      <dgm:prSet presAssocID="{5605D28D-2CE6-4513-8566-952984E21E14}" presName="accent_5" presStyleCnt="0"/>
      <dgm:spPr/>
    </dgm:pt>
    <dgm:pt modelId="{A965097E-32F1-4AB8-8C4E-2814A7596B2F}" type="pres">
      <dgm:prSet presAssocID="{5605D28D-2CE6-4513-8566-952984E21E14}" presName="accentRepeatNode" presStyleLbl="solidFgAcc1" presStyleIdx="4" presStyleCnt="5"/>
      <dgm:spPr/>
    </dgm:pt>
  </dgm:ptLst>
  <dgm:cxnLst>
    <dgm:cxn modelId="{0E8AA832-6C12-6440-8FB4-185D737F3EC6}" srcId="{7E5AA53B-3EEE-4DE4-BB81-9044890C2946}" destId="{412F7528-9240-C247-86A5-7A4743741BFB}" srcOrd="0" destOrd="0" parTransId="{D323776E-C98A-9042-A153-A4A0C29D9509}" sibTransId="{C2DF1C1B-CF1F-614D-B3EB-3A053D7E2C3B}"/>
    <dgm:cxn modelId="{CA3B423D-F4C0-8F47-B40F-D21957334B8E}" srcId="{7E5AA53B-3EEE-4DE4-BB81-9044890C2946}" destId="{14E471BA-45BE-9445-B98B-C97DECC6D391}" srcOrd="1" destOrd="0" parTransId="{7D7E1039-B998-C440-9784-3BC184D34A87}" sibTransId="{2E994B0C-AB50-FF47-B411-B9801B1580AB}"/>
    <dgm:cxn modelId="{47C21051-F294-F043-9446-8DA63D3BBE05}" type="presOf" srcId="{0BEF68B8-1228-47BB-83B5-7B9CD1E3F84E}" destId="{2F392409-0084-C844-808F-3912403345E6}" srcOrd="0" destOrd="0" presId="urn:microsoft.com/office/officeart/2008/layout/VerticalCurvedList"/>
    <dgm:cxn modelId="{0B5DAE5F-BCDC-4BF7-A6E7-CF856886A64D}" srcId="{7E5AA53B-3EEE-4DE4-BB81-9044890C2946}" destId="{6750AC01-D39D-4F3A-9DC8-2A211EE986A2}" srcOrd="2" destOrd="0" parTransId="{720680DC-AAA4-4434-A582-60EBCC5BA355}" sibTransId="{CA077D98-8478-47EA-B6A9-99ACE60C64D4}"/>
    <dgm:cxn modelId="{EDEF4F82-1237-4639-A0F7-385C1897CE66}" srcId="{7E5AA53B-3EEE-4DE4-BB81-9044890C2946}" destId="{0BEF68B8-1228-47BB-83B5-7B9CD1E3F84E}" srcOrd="3" destOrd="0" parTransId="{ED3A4BC2-B75A-4952-A38B-A42B5995DF05}" sibTransId="{FD949706-EDCC-4ADC-8EDF-8EDA49C92325}"/>
    <dgm:cxn modelId="{FAF3F884-F0CF-440F-8CB1-B7648AB1B138}" srcId="{7E5AA53B-3EEE-4DE4-BB81-9044890C2946}" destId="{5605D28D-2CE6-4513-8566-952984E21E14}" srcOrd="4" destOrd="0" parTransId="{EB15AB98-362B-4E70-A3DA-995FC3E8BA79}" sibTransId="{823D1971-2C4D-4EC5-A874-2F463DE37109}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DA195A97-EAD5-CE45-831A-133F262DAF5D}" type="presOf" srcId="{5605D28D-2CE6-4513-8566-952984E21E14}" destId="{06B0011A-B9E0-174A-B7E3-E61581921AE9}" srcOrd="0" destOrd="0" presId="urn:microsoft.com/office/officeart/2008/layout/VerticalCurvedList"/>
    <dgm:cxn modelId="{83906FBD-F663-DB41-9F41-43A78437FD42}" type="presOf" srcId="{C2DF1C1B-CF1F-614D-B3EB-3A053D7E2C3B}" destId="{D79B43FC-100B-4A0D-A4D5-0D2D04B99064}" srcOrd="0" destOrd="0" presId="urn:microsoft.com/office/officeart/2008/layout/VerticalCurvedList"/>
    <dgm:cxn modelId="{3D7390BF-E2F6-1C4F-8F19-B900B65C89BB}" type="presOf" srcId="{412F7528-9240-C247-86A5-7A4743741BFB}" destId="{A2EC8D25-65BE-D149-96F3-7E018F113B7F}" srcOrd="0" destOrd="0" presId="urn:microsoft.com/office/officeart/2008/layout/VerticalCurvedList"/>
    <dgm:cxn modelId="{A42C6EF0-2B74-6F4C-A2E1-0275890A8993}" type="presOf" srcId="{14E471BA-45BE-9445-B98B-C97DECC6D391}" destId="{847A66F8-62CF-6845-BB21-61697078E957}" srcOrd="0" destOrd="0" presId="urn:microsoft.com/office/officeart/2008/layout/VerticalCurvedList"/>
    <dgm:cxn modelId="{0E5A89F9-CC6B-F240-88B3-727DAAD4B680}" type="presOf" srcId="{6750AC01-D39D-4F3A-9DC8-2A211EE986A2}" destId="{F9F91438-720B-DC4F-9426-9053972F24C9}" srcOrd="0" destOrd="0" presId="urn:microsoft.com/office/officeart/2008/layout/VerticalCurvedList"/>
    <dgm:cxn modelId="{FAAEDB58-AEAE-0B49-90AB-A1B7D456C9C2}" type="presParOf" srcId="{57806726-6E60-4ACC-9C1C-7DF9CC365A10}" destId="{90561C55-3C6E-4D53-85E1-2C50BCDDA392}" srcOrd="0" destOrd="0" presId="urn:microsoft.com/office/officeart/2008/layout/VerticalCurvedList"/>
    <dgm:cxn modelId="{04EC2164-091C-4745-AB42-CDC0CE57B277}" type="presParOf" srcId="{90561C55-3C6E-4D53-85E1-2C50BCDDA392}" destId="{B6CD42EC-5AD4-4004-AE5B-47EDA668DAA8}" srcOrd="0" destOrd="0" presId="urn:microsoft.com/office/officeart/2008/layout/VerticalCurvedList"/>
    <dgm:cxn modelId="{E1F5CA66-FDCC-AD41-A6CD-C705BB5F5405}" type="presParOf" srcId="{B6CD42EC-5AD4-4004-AE5B-47EDA668DAA8}" destId="{963B8EE3-40CC-4A0A-B420-D0BF920973CE}" srcOrd="0" destOrd="0" presId="urn:microsoft.com/office/officeart/2008/layout/VerticalCurvedList"/>
    <dgm:cxn modelId="{19F2653C-2AF3-1A44-AD90-DFA17FA07B68}" type="presParOf" srcId="{B6CD42EC-5AD4-4004-AE5B-47EDA668DAA8}" destId="{D79B43FC-100B-4A0D-A4D5-0D2D04B99064}" srcOrd="1" destOrd="0" presId="urn:microsoft.com/office/officeart/2008/layout/VerticalCurvedList"/>
    <dgm:cxn modelId="{809C7E0E-928A-054F-A901-AA8398760B4A}" type="presParOf" srcId="{B6CD42EC-5AD4-4004-AE5B-47EDA668DAA8}" destId="{3CAD8DA1-8D53-445C-ACE8-D8449E4F0F55}" srcOrd="2" destOrd="0" presId="urn:microsoft.com/office/officeart/2008/layout/VerticalCurvedList"/>
    <dgm:cxn modelId="{CEB32846-1A3D-294A-9C0F-277F3BFF03E9}" type="presParOf" srcId="{B6CD42EC-5AD4-4004-AE5B-47EDA668DAA8}" destId="{429CABD1-4116-474B-81BF-735E2CA9DD00}" srcOrd="3" destOrd="0" presId="urn:microsoft.com/office/officeart/2008/layout/VerticalCurvedList"/>
    <dgm:cxn modelId="{A8B00B6F-3289-3F42-A233-636DCE7B957E}" type="presParOf" srcId="{90561C55-3C6E-4D53-85E1-2C50BCDDA392}" destId="{A2EC8D25-65BE-D149-96F3-7E018F113B7F}" srcOrd="1" destOrd="0" presId="urn:microsoft.com/office/officeart/2008/layout/VerticalCurvedList"/>
    <dgm:cxn modelId="{216A7624-CF92-A346-BEFF-F7B224FE8112}" type="presParOf" srcId="{90561C55-3C6E-4D53-85E1-2C50BCDDA392}" destId="{15A92273-76A8-2342-A31D-FD87FD511928}" srcOrd="2" destOrd="0" presId="urn:microsoft.com/office/officeart/2008/layout/VerticalCurvedList"/>
    <dgm:cxn modelId="{59683D22-DAA4-2E44-A939-4F5C56D9F512}" type="presParOf" srcId="{15A92273-76A8-2342-A31D-FD87FD511928}" destId="{B8F0ADCF-6A3A-DC44-8BEB-463A56FB851A}" srcOrd="0" destOrd="0" presId="urn:microsoft.com/office/officeart/2008/layout/VerticalCurvedList"/>
    <dgm:cxn modelId="{A666968A-F690-304A-B778-A4B2C11EAF8A}" type="presParOf" srcId="{90561C55-3C6E-4D53-85E1-2C50BCDDA392}" destId="{847A66F8-62CF-6845-BB21-61697078E957}" srcOrd="3" destOrd="0" presId="urn:microsoft.com/office/officeart/2008/layout/VerticalCurvedList"/>
    <dgm:cxn modelId="{7235E5DF-13AC-4842-B8AC-611C2AD3F474}" type="presParOf" srcId="{90561C55-3C6E-4D53-85E1-2C50BCDDA392}" destId="{09FA69AF-1B78-7842-8078-10DD365CDD02}" srcOrd="4" destOrd="0" presId="urn:microsoft.com/office/officeart/2008/layout/VerticalCurvedList"/>
    <dgm:cxn modelId="{1368AD81-1711-1448-B0A6-FE9F64AC1DE7}" type="presParOf" srcId="{09FA69AF-1B78-7842-8078-10DD365CDD02}" destId="{D7023D8E-04D0-6C4E-8839-9B71FC2E7A25}" srcOrd="0" destOrd="0" presId="urn:microsoft.com/office/officeart/2008/layout/VerticalCurvedList"/>
    <dgm:cxn modelId="{8C2F08EC-01C2-5542-91E0-88FF3EBF66A9}" type="presParOf" srcId="{90561C55-3C6E-4D53-85E1-2C50BCDDA392}" destId="{F9F91438-720B-DC4F-9426-9053972F24C9}" srcOrd="5" destOrd="0" presId="urn:microsoft.com/office/officeart/2008/layout/VerticalCurvedList"/>
    <dgm:cxn modelId="{E8188401-BE24-A34B-A019-F1F09D706594}" type="presParOf" srcId="{90561C55-3C6E-4D53-85E1-2C50BCDDA392}" destId="{FDE41014-DD18-B84B-8507-6497E0035308}" srcOrd="6" destOrd="0" presId="urn:microsoft.com/office/officeart/2008/layout/VerticalCurvedList"/>
    <dgm:cxn modelId="{2EA1458C-7243-5A41-AC78-544C01995BC7}" type="presParOf" srcId="{FDE41014-DD18-B84B-8507-6497E0035308}" destId="{07CB3071-D555-47DA-A36A-69EB91531FD8}" srcOrd="0" destOrd="0" presId="urn:microsoft.com/office/officeart/2008/layout/VerticalCurvedList"/>
    <dgm:cxn modelId="{471C2C4B-9F54-B34B-A7BD-ED09A3437371}" type="presParOf" srcId="{90561C55-3C6E-4D53-85E1-2C50BCDDA392}" destId="{2F392409-0084-C844-808F-3912403345E6}" srcOrd="7" destOrd="0" presId="urn:microsoft.com/office/officeart/2008/layout/VerticalCurvedList"/>
    <dgm:cxn modelId="{4D2EEC4A-E8D7-D749-A06F-04CE6EDEE746}" type="presParOf" srcId="{90561C55-3C6E-4D53-85E1-2C50BCDDA392}" destId="{2358F907-B4DC-E04C-AF7C-95A455E7ABEB}" srcOrd="8" destOrd="0" presId="urn:microsoft.com/office/officeart/2008/layout/VerticalCurvedList"/>
    <dgm:cxn modelId="{75342E86-9EA0-3946-A717-1135F9148FDD}" type="presParOf" srcId="{2358F907-B4DC-E04C-AF7C-95A455E7ABEB}" destId="{3F8116AC-FAC3-4E95-9865-93CCFEB191B9}" srcOrd="0" destOrd="0" presId="urn:microsoft.com/office/officeart/2008/layout/VerticalCurvedList"/>
    <dgm:cxn modelId="{EE952241-353E-8048-8E05-7E30F1A9529C}" type="presParOf" srcId="{90561C55-3C6E-4D53-85E1-2C50BCDDA392}" destId="{06B0011A-B9E0-174A-B7E3-E61581921AE9}" srcOrd="9" destOrd="0" presId="urn:microsoft.com/office/officeart/2008/layout/VerticalCurvedList"/>
    <dgm:cxn modelId="{D27E1D71-9ADF-9F48-BFBA-F8750FA952E9}" type="presParOf" srcId="{90561C55-3C6E-4D53-85E1-2C50BCDDA392}" destId="{C6D1A877-344B-BA44-922A-70ABDB1C99B1}" srcOrd="10" destOrd="0" presId="urn:microsoft.com/office/officeart/2008/layout/VerticalCurvedList"/>
    <dgm:cxn modelId="{40AD42E8-47E0-564E-80CF-E4E40A8172FA}" type="presParOf" srcId="{C6D1A877-344B-BA44-922A-70ABDB1C99B1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7D98AF-BB6C-47FE-B597-9E6BC34A7035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09BB142-5E3A-4BDC-B165-DA8EDC288E65}">
      <dgm:prSet/>
      <dgm:spPr/>
      <dgm:t>
        <a:bodyPr/>
        <a:lstStyle/>
        <a:p>
          <a:r>
            <a:rPr lang="en-US"/>
            <a:t>Build Experience – remote offers across continents (especially EMEA Region) are mostly targeted at Mid-level to Senior levels.</a:t>
          </a:r>
        </a:p>
      </dgm:t>
    </dgm:pt>
    <dgm:pt modelId="{36C1D134-239F-4995-80C4-DBBE7370A2BA}" type="parTrans" cxnId="{16873661-CCCF-46C7-9BA9-E02490648E3E}">
      <dgm:prSet/>
      <dgm:spPr/>
      <dgm:t>
        <a:bodyPr/>
        <a:lstStyle/>
        <a:p>
          <a:endParaRPr lang="en-US"/>
        </a:p>
      </dgm:t>
    </dgm:pt>
    <dgm:pt modelId="{A8735DA9-F3BF-47F3-A03F-9D6D6F898F0F}" type="sibTrans" cxnId="{16873661-CCCF-46C7-9BA9-E02490648E3E}">
      <dgm:prSet/>
      <dgm:spPr/>
      <dgm:t>
        <a:bodyPr/>
        <a:lstStyle/>
        <a:p>
          <a:endParaRPr lang="en-US"/>
        </a:p>
      </dgm:t>
    </dgm:pt>
    <dgm:pt modelId="{4FD863DE-64A3-4C70-9EC0-2E0365A785CE}">
      <dgm:prSet/>
      <dgm:spPr/>
      <dgm:t>
        <a:bodyPr/>
        <a:lstStyle/>
        <a:p>
          <a:r>
            <a:rPr lang="en-US"/>
            <a:t>Build Impact based CV – focus on the impact of your work.</a:t>
          </a:r>
        </a:p>
      </dgm:t>
    </dgm:pt>
    <dgm:pt modelId="{DC8FE67D-F5E2-44F9-B1A5-DC0A6A17A469}" type="parTrans" cxnId="{93DAE707-AB2A-4515-AF04-ED56132470A9}">
      <dgm:prSet/>
      <dgm:spPr/>
      <dgm:t>
        <a:bodyPr/>
        <a:lstStyle/>
        <a:p>
          <a:endParaRPr lang="en-US"/>
        </a:p>
      </dgm:t>
    </dgm:pt>
    <dgm:pt modelId="{B37997EC-C817-4DE0-922F-274A49387650}" type="sibTrans" cxnId="{93DAE707-AB2A-4515-AF04-ED56132470A9}">
      <dgm:prSet/>
      <dgm:spPr/>
      <dgm:t>
        <a:bodyPr/>
        <a:lstStyle/>
        <a:p>
          <a:endParaRPr lang="en-US"/>
        </a:p>
      </dgm:t>
    </dgm:pt>
    <dgm:pt modelId="{560C581A-D2E9-4F69-91C0-D838D1DC2662}">
      <dgm:prSet/>
      <dgm:spPr/>
      <dgm:t>
        <a:bodyPr/>
        <a:lstStyle/>
        <a:p>
          <a:r>
            <a:rPr lang="en-US"/>
            <a:t>Learn to interview – do mock interviews with seniors in the field</a:t>
          </a:r>
        </a:p>
      </dgm:t>
    </dgm:pt>
    <dgm:pt modelId="{5C14821D-E643-4BEE-9AF4-60ADA5E976C2}" type="parTrans" cxnId="{70A5005F-F45F-4227-BD60-6064570EAC8E}">
      <dgm:prSet/>
      <dgm:spPr/>
      <dgm:t>
        <a:bodyPr/>
        <a:lstStyle/>
        <a:p>
          <a:endParaRPr lang="en-US"/>
        </a:p>
      </dgm:t>
    </dgm:pt>
    <dgm:pt modelId="{C4C8D02E-A0D1-4926-84DD-4E83C279322C}" type="sibTrans" cxnId="{70A5005F-F45F-4227-BD60-6064570EAC8E}">
      <dgm:prSet/>
      <dgm:spPr/>
      <dgm:t>
        <a:bodyPr/>
        <a:lstStyle/>
        <a:p>
          <a:endParaRPr lang="en-US"/>
        </a:p>
      </dgm:t>
    </dgm:pt>
    <dgm:pt modelId="{63FDB9EA-83FD-4F48-8C2F-433DE1CE57B9}">
      <dgm:prSet/>
      <dgm:spPr/>
      <dgm:t>
        <a:bodyPr/>
        <a:lstStyle/>
        <a:p>
          <a:r>
            <a:rPr lang="en-US"/>
            <a:t>Network – the easiest way to get remote jobs is through referrals</a:t>
          </a:r>
        </a:p>
      </dgm:t>
    </dgm:pt>
    <dgm:pt modelId="{48FDA033-CDAF-4970-A3DC-DE838CE1856F}" type="parTrans" cxnId="{CADE31FC-6B76-4D11-BEB4-DEBEA61606F0}">
      <dgm:prSet/>
      <dgm:spPr/>
      <dgm:t>
        <a:bodyPr/>
        <a:lstStyle/>
        <a:p>
          <a:endParaRPr lang="en-US"/>
        </a:p>
      </dgm:t>
    </dgm:pt>
    <dgm:pt modelId="{AFF5D016-B15C-4414-BFAC-6018F82A69CA}" type="sibTrans" cxnId="{CADE31FC-6B76-4D11-BEB4-DEBEA61606F0}">
      <dgm:prSet/>
      <dgm:spPr/>
      <dgm:t>
        <a:bodyPr/>
        <a:lstStyle/>
        <a:p>
          <a:endParaRPr lang="en-US"/>
        </a:p>
      </dgm:t>
    </dgm:pt>
    <dgm:pt modelId="{DF09DE29-28E8-4AA4-8B27-4C32B18F1FDB}">
      <dgm:prSet/>
      <dgm:spPr/>
      <dgm:t>
        <a:bodyPr/>
        <a:lstStyle/>
        <a:p>
          <a:r>
            <a:rPr lang="en-US"/>
            <a:t>Targeted applications – make sure your applications are targeted at roles/companies that fit your qualifications/skills</a:t>
          </a:r>
        </a:p>
      </dgm:t>
    </dgm:pt>
    <dgm:pt modelId="{BE53ABAB-EF18-4CC3-A776-CA1A199DC3B3}" type="parTrans" cxnId="{F6E17267-2BC4-4760-AD7C-10CA8C47AA69}">
      <dgm:prSet/>
      <dgm:spPr/>
      <dgm:t>
        <a:bodyPr/>
        <a:lstStyle/>
        <a:p>
          <a:endParaRPr lang="en-US"/>
        </a:p>
      </dgm:t>
    </dgm:pt>
    <dgm:pt modelId="{550E6C57-DABD-4E97-8568-41FDE37CF762}" type="sibTrans" cxnId="{F6E17267-2BC4-4760-AD7C-10CA8C47AA69}">
      <dgm:prSet/>
      <dgm:spPr/>
      <dgm:t>
        <a:bodyPr/>
        <a:lstStyle/>
        <a:p>
          <a:endParaRPr lang="en-US"/>
        </a:p>
      </dgm:t>
    </dgm:pt>
    <dgm:pt modelId="{2DC07B80-A87F-114D-84DE-C69A51FD5A8A}" type="pres">
      <dgm:prSet presAssocID="{2A7D98AF-BB6C-47FE-B597-9E6BC34A7035}" presName="outerComposite" presStyleCnt="0">
        <dgm:presLayoutVars>
          <dgm:chMax val="5"/>
          <dgm:dir/>
          <dgm:resizeHandles val="exact"/>
        </dgm:presLayoutVars>
      </dgm:prSet>
      <dgm:spPr/>
    </dgm:pt>
    <dgm:pt modelId="{3A7ECB7C-53DB-0C4D-AA57-D0EAA09CE73E}" type="pres">
      <dgm:prSet presAssocID="{2A7D98AF-BB6C-47FE-B597-9E6BC34A7035}" presName="dummyMaxCanvas" presStyleCnt="0">
        <dgm:presLayoutVars/>
      </dgm:prSet>
      <dgm:spPr/>
    </dgm:pt>
    <dgm:pt modelId="{0172951D-3B84-0C49-B9F7-2398BC9DBFFE}" type="pres">
      <dgm:prSet presAssocID="{2A7D98AF-BB6C-47FE-B597-9E6BC34A7035}" presName="FiveNodes_1" presStyleLbl="node1" presStyleIdx="0" presStyleCnt="5">
        <dgm:presLayoutVars>
          <dgm:bulletEnabled val="1"/>
        </dgm:presLayoutVars>
      </dgm:prSet>
      <dgm:spPr/>
    </dgm:pt>
    <dgm:pt modelId="{179B8203-117F-4043-BAD7-38432AD04CC6}" type="pres">
      <dgm:prSet presAssocID="{2A7D98AF-BB6C-47FE-B597-9E6BC34A7035}" presName="FiveNodes_2" presStyleLbl="node1" presStyleIdx="1" presStyleCnt="5">
        <dgm:presLayoutVars>
          <dgm:bulletEnabled val="1"/>
        </dgm:presLayoutVars>
      </dgm:prSet>
      <dgm:spPr/>
    </dgm:pt>
    <dgm:pt modelId="{B271E7CF-B6B1-9D40-BF3F-0D3EF2C44850}" type="pres">
      <dgm:prSet presAssocID="{2A7D98AF-BB6C-47FE-B597-9E6BC34A7035}" presName="FiveNodes_3" presStyleLbl="node1" presStyleIdx="2" presStyleCnt="5">
        <dgm:presLayoutVars>
          <dgm:bulletEnabled val="1"/>
        </dgm:presLayoutVars>
      </dgm:prSet>
      <dgm:spPr/>
    </dgm:pt>
    <dgm:pt modelId="{E92A4775-99CF-B34D-B726-139269CF077F}" type="pres">
      <dgm:prSet presAssocID="{2A7D98AF-BB6C-47FE-B597-9E6BC34A7035}" presName="FiveNodes_4" presStyleLbl="node1" presStyleIdx="3" presStyleCnt="5">
        <dgm:presLayoutVars>
          <dgm:bulletEnabled val="1"/>
        </dgm:presLayoutVars>
      </dgm:prSet>
      <dgm:spPr/>
    </dgm:pt>
    <dgm:pt modelId="{7D9A0E9D-DE9B-6D46-A176-13EAA7A0847C}" type="pres">
      <dgm:prSet presAssocID="{2A7D98AF-BB6C-47FE-B597-9E6BC34A7035}" presName="FiveNodes_5" presStyleLbl="node1" presStyleIdx="4" presStyleCnt="5">
        <dgm:presLayoutVars>
          <dgm:bulletEnabled val="1"/>
        </dgm:presLayoutVars>
      </dgm:prSet>
      <dgm:spPr/>
    </dgm:pt>
    <dgm:pt modelId="{7734CFEB-C17A-D744-BBA3-52959F40F5C6}" type="pres">
      <dgm:prSet presAssocID="{2A7D98AF-BB6C-47FE-B597-9E6BC34A7035}" presName="FiveConn_1-2" presStyleLbl="fgAccFollowNode1" presStyleIdx="0" presStyleCnt="4">
        <dgm:presLayoutVars>
          <dgm:bulletEnabled val="1"/>
        </dgm:presLayoutVars>
      </dgm:prSet>
      <dgm:spPr/>
    </dgm:pt>
    <dgm:pt modelId="{898580E0-1BF4-0748-85C3-AA75F65B5334}" type="pres">
      <dgm:prSet presAssocID="{2A7D98AF-BB6C-47FE-B597-9E6BC34A7035}" presName="FiveConn_2-3" presStyleLbl="fgAccFollowNode1" presStyleIdx="1" presStyleCnt="4">
        <dgm:presLayoutVars>
          <dgm:bulletEnabled val="1"/>
        </dgm:presLayoutVars>
      </dgm:prSet>
      <dgm:spPr/>
    </dgm:pt>
    <dgm:pt modelId="{B45833CE-7B12-9A4A-9BFF-262A1A54A255}" type="pres">
      <dgm:prSet presAssocID="{2A7D98AF-BB6C-47FE-B597-9E6BC34A7035}" presName="FiveConn_3-4" presStyleLbl="fgAccFollowNode1" presStyleIdx="2" presStyleCnt="4">
        <dgm:presLayoutVars>
          <dgm:bulletEnabled val="1"/>
        </dgm:presLayoutVars>
      </dgm:prSet>
      <dgm:spPr/>
    </dgm:pt>
    <dgm:pt modelId="{3890FC8A-B818-EE4A-9714-CC40E25A2D43}" type="pres">
      <dgm:prSet presAssocID="{2A7D98AF-BB6C-47FE-B597-9E6BC34A7035}" presName="FiveConn_4-5" presStyleLbl="fgAccFollowNode1" presStyleIdx="3" presStyleCnt="4">
        <dgm:presLayoutVars>
          <dgm:bulletEnabled val="1"/>
        </dgm:presLayoutVars>
      </dgm:prSet>
      <dgm:spPr/>
    </dgm:pt>
    <dgm:pt modelId="{35DDF245-1121-A544-9EA6-3E06CD369177}" type="pres">
      <dgm:prSet presAssocID="{2A7D98AF-BB6C-47FE-B597-9E6BC34A7035}" presName="FiveNodes_1_text" presStyleLbl="node1" presStyleIdx="4" presStyleCnt="5">
        <dgm:presLayoutVars>
          <dgm:bulletEnabled val="1"/>
        </dgm:presLayoutVars>
      </dgm:prSet>
      <dgm:spPr/>
    </dgm:pt>
    <dgm:pt modelId="{59BB9794-7AAF-5645-B5A3-73BFD92B31E4}" type="pres">
      <dgm:prSet presAssocID="{2A7D98AF-BB6C-47FE-B597-9E6BC34A7035}" presName="FiveNodes_2_text" presStyleLbl="node1" presStyleIdx="4" presStyleCnt="5">
        <dgm:presLayoutVars>
          <dgm:bulletEnabled val="1"/>
        </dgm:presLayoutVars>
      </dgm:prSet>
      <dgm:spPr/>
    </dgm:pt>
    <dgm:pt modelId="{9E5C5310-BB3A-9C42-ABE9-895E6AA8BDC7}" type="pres">
      <dgm:prSet presAssocID="{2A7D98AF-BB6C-47FE-B597-9E6BC34A7035}" presName="FiveNodes_3_text" presStyleLbl="node1" presStyleIdx="4" presStyleCnt="5">
        <dgm:presLayoutVars>
          <dgm:bulletEnabled val="1"/>
        </dgm:presLayoutVars>
      </dgm:prSet>
      <dgm:spPr/>
    </dgm:pt>
    <dgm:pt modelId="{AFD91CCE-48A9-DF4D-8587-03B3DF2669CD}" type="pres">
      <dgm:prSet presAssocID="{2A7D98AF-BB6C-47FE-B597-9E6BC34A7035}" presName="FiveNodes_4_text" presStyleLbl="node1" presStyleIdx="4" presStyleCnt="5">
        <dgm:presLayoutVars>
          <dgm:bulletEnabled val="1"/>
        </dgm:presLayoutVars>
      </dgm:prSet>
      <dgm:spPr/>
    </dgm:pt>
    <dgm:pt modelId="{554A2C86-BAF1-FC43-ABDB-ABE850CE591E}" type="pres">
      <dgm:prSet presAssocID="{2A7D98AF-BB6C-47FE-B597-9E6BC34A703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26DEA01-E416-A840-9F7D-44364D042BC5}" type="presOf" srcId="{4FD863DE-64A3-4C70-9EC0-2E0365A785CE}" destId="{179B8203-117F-4043-BAD7-38432AD04CC6}" srcOrd="0" destOrd="0" presId="urn:microsoft.com/office/officeart/2005/8/layout/vProcess5"/>
    <dgm:cxn modelId="{93DAE707-AB2A-4515-AF04-ED56132470A9}" srcId="{2A7D98AF-BB6C-47FE-B597-9E6BC34A7035}" destId="{4FD863DE-64A3-4C70-9EC0-2E0365A785CE}" srcOrd="1" destOrd="0" parTransId="{DC8FE67D-F5E2-44F9-B1A5-DC0A6A17A469}" sibTransId="{B37997EC-C817-4DE0-922F-274A49387650}"/>
    <dgm:cxn modelId="{243BB80E-7A9F-7245-8712-9E0A3EB3BF05}" type="presOf" srcId="{560C581A-D2E9-4F69-91C0-D838D1DC2662}" destId="{B271E7CF-B6B1-9D40-BF3F-0D3EF2C44850}" srcOrd="0" destOrd="0" presId="urn:microsoft.com/office/officeart/2005/8/layout/vProcess5"/>
    <dgm:cxn modelId="{C3A34F50-0E1E-2844-8A5A-5D12A3E894F4}" type="presOf" srcId="{DF09DE29-28E8-4AA4-8B27-4C32B18F1FDB}" destId="{554A2C86-BAF1-FC43-ABDB-ABE850CE591E}" srcOrd="1" destOrd="0" presId="urn:microsoft.com/office/officeart/2005/8/layout/vProcess5"/>
    <dgm:cxn modelId="{70A5005F-F45F-4227-BD60-6064570EAC8E}" srcId="{2A7D98AF-BB6C-47FE-B597-9E6BC34A7035}" destId="{560C581A-D2E9-4F69-91C0-D838D1DC2662}" srcOrd="2" destOrd="0" parTransId="{5C14821D-E643-4BEE-9AF4-60ADA5E976C2}" sibTransId="{C4C8D02E-A0D1-4926-84DD-4E83C279322C}"/>
    <dgm:cxn modelId="{706CCE60-0ABE-E24C-AD38-57A381728841}" type="presOf" srcId="{560C581A-D2E9-4F69-91C0-D838D1DC2662}" destId="{9E5C5310-BB3A-9C42-ABE9-895E6AA8BDC7}" srcOrd="1" destOrd="0" presId="urn:microsoft.com/office/officeart/2005/8/layout/vProcess5"/>
    <dgm:cxn modelId="{16873661-CCCF-46C7-9BA9-E02490648E3E}" srcId="{2A7D98AF-BB6C-47FE-B597-9E6BC34A7035}" destId="{D09BB142-5E3A-4BDC-B165-DA8EDC288E65}" srcOrd="0" destOrd="0" parTransId="{36C1D134-239F-4995-80C4-DBBE7370A2BA}" sibTransId="{A8735DA9-F3BF-47F3-A03F-9D6D6F898F0F}"/>
    <dgm:cxn modelId="{F6E17267-2BC4-4760-AD7C-10CA8C47AA69}" srcId="{2A7D98AF-BB6C-47FE-B597-9E6BC34A7035}" destId="{DF09DE29-28E8-4AA4-8B27-4C32B18F1FDB}" srcOrd="4" destOrd="0" parTransId="{BE53ABAB-EF18-4CC3-A776-CA1A199DC3B3}" sibTransId="{550E6C57-DABD-4E97-8568-41FDE37CF762}"/>
    <dgm:cxn modelId="{1DCBE068-6AD0-6545-95D8-E0FAA1D6EE6A}" type="presOf" srcId="{4FD863DE-64A3-4C70-9EC0-2E0365A785CE}" destId="{59BB9794-7AAF-5645-B5A3-73BFD92B31E4}" srcOrd="1" destOrd="0" presId="urn:microsoft.com/office/officeart/2005/8/layout/vProcess5"/>
    <dgm:cxn modelId="{28F9006C-C997-E640-AE04-FD9CF463FC6E}" type="presOf" srcId="{DF09DE29-28E8-4AA4-8B27-4C32B18F1FDB}" destId="{7D9A0E9D-DE9B-6D46-A176-13EAA7A0847C}" srcOrd="0" destOrd="0" presId="urn:microsoft.com/office/officeart/2005/8/layout/vProcess5"/>
    <dgm:cxn modelId="{0132FB87-C205-3F4E-855C-C7EA6BD205F1}" type="presOf" srcId="{D09BB142-5E3A-4BDC-B165-DA8EDC288E65}" destId="{35DDF245-1121-A544-9EA6-3E06CD369177}" srcOrd="1" destOrd="0" presId="urn:microsoft.com/office/officeart/2005/8/layout/vProcess5"/>
    <dgm:cxn modelId="{CB548E88-F123-A04A-BDC7-9B0F04B59DA4}" type="presOf" srcId="{D09BB142-5E3A-4BDC-B165-DA8EDC288E65}" destId="{0172951D-3B84-0C49-B9F7-2398BC9DBFFE}" srcOrd="0" destOrd="0" presId="urn:microsoft.com/office/officeart/2005/8/layout/vProcess5"/>
    <dgm:cxn modelId="{D60E8290-42DE-4B4B-99DA-5C31570C71A6}" type="presOf" srcId="{2A7D98AF-BB6C-47FE-B597-9E6BC34A7035}" destId="{2DC07B80-A87F-114D-84DE-C69A51FD5A8A}" srcOrd="0" destOrd="0" presId="urn:microsoft.com/office/officeart/2005/8/layout/vProcess5"/>
    <dgm:cxn modelId="{8D374792-D6DD-2747-A828-7AA8C37346D8}" type="presOf" srcId="{63FDB9EA-83FD-4F48-8C2F-433DE1CE57B9}" destId="{AFD91CCE-48A9-DF4D-8587-03B3DF2669CD}" srcOrd="1" destOrd="0" presId="urn:microsoft.com/office/officeart/2005/8/layout/vProcess5"/>
    <dgm:cxn modelId="{DA66FCB8-3B35-5B4A-AF7A-A406337D2818}" type="presOf" srcId="{63FDB9EA-83FD-4F48-8C2F-433DE1CE57B9}" destId="{E92A4775-99CF-B34D-B726-139269CF077F}" srcOrd="0" destOrd="0" presId="urn:microsoft.com/office/officeart/2005/8/layout/vProcess5"/>
    <dgm:cxn modelId="{E84E19CA-98C1-5749-B044-5FCEA36D617C}" type="presOf" srcId="{B37997EC-C817-4DE0-922F-274A49387650}" destId="{898580E0-1BF4-0748-85C3-AA75F65B5334}" srcOrd="0" destOrd="0" presId="urn:microsoft.com/office/officeart/2005/8/layout/vProcess5"/>
    <dgm:cxn modelId="{7E203ED0-C950-004E-9AC9-7547DEFF082C}" type="presOf" srcId="{AFF5D016-B15C-4414-BFAC-6018F82A69CA}" destId="{3890FC8A-B818-EE4A-9714-CC40E25A2D43}" srcOrd="0" destOrd="0" presId="urn:microsoft.com/office/officeart/2005/8/layout/vProcess5"/>
    <dgm:cxn modelId="{D70EEFF9-8128-C145-9E0E-A7EF8997456D}" type="presOf" srcId="{A8735DA9-F3BF-47F3-A03F-9D6D6F898F0F}" destId="{7734CFEB-C17A-D744-BBA3-52959F40F5C6}" srcOrd="0" destOrd="0" presId="urn:microsoft.com/office/officeart/2005/8/layout/vProcess5"/>
    <dgm:cxn modelId="{CADE31FC-6B76-4D11-BEB4-DEBEA61606F0}" srcId="{2A7D98AF-BB6C-47FE-B597-9E6BC34A7035}" destId="{63FDB9EA-83FD-4F48-8C2F-433DE1CE57B9}" srcOrd="3" destOrd="0" parTransId="{48FDA033-CDAF-4970-A3DC-DE838CE1856F}" sibTransId="{AFF5D016-B15C-4414-BFAC-6018F82A69CA}"/>
    <dgm:cxn modelId="{DDC04FFF-A2C8-8C49-8962-D60A1C1787C4}" type="presOf" srcId="{C4C8D02E-A0D1-4926-84DD-4E83C279322C}" destId="{B45833CE-7B12-9A4A-9BFF-262A1A54A255}" srcOrd="0" destOrd="0" presId="urn:microsoft.com/office/officeart/2005/8/layout/vProcess5"/>
    <dgm:cxn modelId="{A9DF2E75-54EF-924A-BB77-967B1D381B8C}" type="presParOf" srcId="{2DC07B80-A87F-114D-84DE-C69A51FD5A8A}" destId="{3A7ECB7C-53DB-0C4D-AA57-D0EAA09CE73E}" srcOrd="0" destOrd="0" presId="urn:microsoft.com/office/officeart/2005/8/layout/vProcess5"/>
    <dgm:cxn modelId="{3AB640DC-0FA0-8F47-ABDE-5F0C439A9900}" type="presParOf" srcId="{2DC07B80-A87F-114D-84DE-C69A51FD5A8A}" destId="{0172951D-3B84-0C49-B9F7-2398BC9DBFFE}" srcOrd="1" destOrd="0" presId="urn:microsoft.com/office/officeart/2005/8/layout/vProcess5"/>
    <dgm:cxn modelId="{600AAB07-D292-2347-954C-D39B048A941F}" type="presParOf" srcId="{2DC07B80-A87F-114D-84DE-C69A51FD5A8A}" destId="{179B8203-117F-4043-BAD7-38432AD04CC6}" srcOrd="2" destOrd="0" presId="urn:microsoft.com/office/officeart/2005/8/layout/vProcess5"/>
    <dgm:cxn modelId="{2CAEF75F-79A4-374F-B9C1-566B18151F83}" type="presParOf" srcId="{2DC07B80-A87F-114D-84DE-C69A51FD5A8A}" destId="{B271E7CF-B6B1-9D40-BF3F-0D3EF2C44850}" srcOrd="3" destOrd="0" presId="urn:microsoft.com/office/officeart/2005/8/layout/vProcess5"/>
    <dgm:cxn modelId="{4CC23838-D639-5743-9171-DBD957712311}" type="presParOf" srcId="{2DC07B80-A87F-114D-84DE-C69A51FD5A8A}" destId="{E92A4775-99CF-B34D-B726-139269CF077F}" srcOrd="4" destOrd="0" presId="urn:microsoft.com/office/officeart/2005/8/layout/vProcess5"/>
    <dgm:cxn modelId="{3F34FF06-C2CE-F248-A698-E268258A7A6A}" type="presParOf" srcId="{2DC07B80-A87F-114D-84DE-C69A51FD5A8A}" destId="{7D9A0E9D-DE9B-6D46-A176-13EAA7A0847C}" srcOrd="5" destOrd="0" presId="urn:microsoft.com/office/officeart/2005/8/layout/vProcess5"/>
    <dgm:cxn modelId="{8982AD40-5E14-FE41-BB70-940FB7DB92E5}" type="presParOf" srcId="{2DC07B80-A87F-114D-84DE-C69A51FD5A8A}" destId="{7734CFEB-C17A-D744-BBA3-52959F40F5C6}" srcOrd="6" destOrd="0" presId="urn:microsoft.com/office/officeart/2005/8/layout/vProcess5"/>
    <dgm:cxn modelId="{DFBBB3F3-5D4B-BE47-B85D-4518CA55B527}" type="presParOf" srcId="{2DC07B80-A87F-114D-84DE-C69A51FD5A8A}" destId="{898580E0-1BF4-0748-85C3-AA75F65B5334}" srcOrd="7" destOrd="0" presId="urn:microsoft.com/office/officeart/2005/8/layout/vProcess5"/>
    <dgm:cxn modelId="{1B97606B-69E8-9941-AB04-9031E31864D4}" type="presParOf" srcId="{2DC07B80-A87F-114D-84DE-C69A51FD5A8A}" destId="{B45833CE-7B12-9A4A-9BFF-262A1A54A255}" srcOrd="8" destOrd="0" presId="urn:microsoft.com/office/officeart/2005/8/layout/vProcess5"/>
    <dgm:cxn modelId="{C48EB382-157B-F54D-9B89-9B07F91D4F2D}" type="presParOf" srcId="{2DC07B80-A87F-114D-84DE-C69A51FD5A8A}" destId="{3890FC8A-B818-EE4A-9714-CC40E25A2D43}" srcOrd="9" destOrd="0" presId="urn:microsoft.com/office/officeart/2005/8/layout/vProcess5"/>
    <dgm:cxn modelId="{B0A2A92D-5FE6-554D-AEA4-6BB0DB1E7D4B}" type="presParOf" srcId="{2DC07B80-A87F-114D-84DE-C69A51FD5A8A}" destId="{35DDF245-1121-A544-9EA6-3E06CD369177}" srcOrd="10" destOrd="0" presId="urn:microsoft.com/office/officeart/2005/8/layout/vProcess5"/>
    <dgm:cxn modelId="{D51FDE0C-035B-9840-B1C7-EF900D4BD22A}" type="presParOf" srcId="{2DC07B80-A87F-114D-84DE-C69A51FD5A8A}" destId="{59BB9794-7AAF-5645-B5A3-73BFD92B31E4}" srcOrd="11" destOrd="0" presId="urn:microsoft.com/office/officeart/2005/8/layout/vProcess5"/>
    <dgm:cxn modelId="{46DEC9E6-C79D-6344-AA3F-6B151BBBCE0E}" type="presParOf" srcId="{2DC07B80-A87F-114D-84DE-C69A51FD5A8A}" destId="{9E5C5310-BB3A-9C42-ABE9-895E6AA8BDC7}" srcOrd="12" destOrd="0" presId="urn:microsoft.com/office/officeart/2005/8/layout/vProcess5"/>
    <dgm:cxn modelId="{D6F9F0C7-5F74-C04C-AA03-A53AA76D7EFC}" type="presParOf" srcId="{2DC07B80-A87F-114D-84DE-C69A51FD5A8A}" destId="{AFD91CCE-48A9-DF4D-8587-03B3DF2669CD}" srcOrd="13" destOrd="0" presId="urn:microsoft.com/office/officeart/2005/8/layout/vProcess5"/>
    <dgm:cxn modelId="{EC1F8C72-7F41-664E-BFB7-10E2688CECF0}" type="presParOf" srcId="{2DC07B80-A87F-114D-84DE-C69A51FD5A8A}" destId="{554A2C86-BAF1-FC43-ABDB-ABE850CE591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Medium to long term plan</a:t>
          </a:r>
          <a:endParaRPr lang="en-GB" noProof="0"/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en-GB" noProof="0"/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en-GB" noProof="0"/>
        </a:p>
      </dgm:t>
    </dgm:pt>
    <dgm:pt modelId="{91A66877-AC1C-46D9-BF2C-6024B638DEA9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Free tools (local and online)</a:t>
          </a:r>
          <a:endParaRPr lang="en-GB" noProof="0"/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en-GB" noProof="0"/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en-GB" noProof="0"/>
        </a:p>
      </dgm:t>
    </dgm:pt>
    <dgm:pt modelId="{76CC3289-2662-43F0-A3C6-BA04A135F08C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Paid/sponsored tools - bootcamps</a:t>
          </a:r>
          <a:endParaRPr lang="en-GB" noProof="0"/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en-GB" noProof="0"/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en-GB" noProof="0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prstGeom prst="actionButtonBlank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Community</a:t>
          </a:r>
          <a:endParaRPr lang="en-GB" noProof="0"/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en-GB" noProof="0"/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en-GB" noProof="0"/>
        </a:p>
      </dgm:t>
    </dgm:pt>
    <dgm:pt modelId="{91A66877-AC1C-46D9-BF2C-6024B638DEA9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Blow your own trumpet</a:t>
          </a:r>
          <a:endParaRPr lang="en-GB" noProof="0"/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en-GB" noProof="0"/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en-GB" noProof="0"/>
        </a:p>
      </dgm:t>
    </dgm:pt>
    <dgm:pt modelId="{76CC3289-2662-43F0-A3C6-BA04A135F08C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Project-based learning</a:t>
          </a:r>
          <a:endParaRPr lang="en-GB" noProof="0"/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en-GB" noProof="0"/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en-GB" noProof="0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prstGeom prst="actionButtonBlank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umpet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ackboard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Open source</a:t>
          </a:r>
          <a:endParaRPr lang="en-GB" noProof="0"/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en-GB" noProof="0"/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en-GB" noProof="0"/>
        </a:p>
      </dgm:t>
    </dgm:pt>
    <dgm:pt modelId="{91A66877-AC1C-46D9-BF2C-6024B638DEA9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Portfolio</a:t>
          </a:r>
          <a:endParaRPr lang="en-GB" noProof="0"/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en-GB" noProof="0"/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en-GB" noProof="0"/>
        </a:p>
      </dgm:t>
    </dgm:pt>
    <dgm:pt modelId="{76CC3289-2662-43F0-A3C6-BA04A135F08C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Interviewing skills</a:t>
          </a:r>
          <a:endParaRPr lang="en-GB" noProof="0"/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en-GB" noProof="0"/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en-GB" noProof="0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prstGeom prst="actionButtonBlank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Apply, apply, apply</a:t>
          </a:r>
          <a:endParaRPr lang="en-GB" noProof="0"/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en-GB" noProof="0"/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en-GB" noProof="0"/>
        </a:p>
      </dgm:t>
    </dgm:pt>
    <dgm:pt modelId="{91A66877-AC1C-46D9-BF2C-6024B638DEA9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Start small but think big</a:t>
          </a:r>
          <a:endParaRPr lang="en-GB" noProof="0"/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en-GB" noProof="0"/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en-GB" noProof="0"/>
        </a:p>
      </dgm:t>
    </dgm:pt>
    <dgm:pt modelId="{76CC3289-2662-43F0-A3C6-BA04A135F08C}">
      <dgm:prSet phldrT="[Text]"/>
      <dgm:spPr/>
      <dgm:t>
        <a:bodyPr rtlCol="0"/>
        <a:lstStyle/>
        <a:p>
          <a:pPr>
            <a:lnSpc>
              <a:spcPct val="100000"/>
            </a:lnSpc>
          </a:pPr>
          <a:r>
            <a:rPr lang="en-GB" b="0" i="0"/>
            <a:t>Build</a:t>
          </a:r>
          <a:endParaRPr lang="en-GB" noProof="0"/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en-GB" noProof="0"/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en-GB" noProof="0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prstGeom prst="actionButtonBlank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 custScaleX="154809" custScaleY="91386">
        <dgm:presLayoutVars>
          <dgm:chMax val="1"/>
          <dgm:chPref val="1"/>
        </dgm:presLayoutVars>
      </dgm:prSet>
      <dgm:spPr/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avator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547105" y="-697227"/>
          <a:ext cx="5416709" cy="5416709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C8D25-65BE-D149-96F3-7E018F113B7F}">
      <dsp:nvSpPr>
        <dsp:cNvPr id="0" name=""/>
        <dsp:cNvSpPr/>
      </dsp:nvSpPr>
      <dsp:spPr>
        <a:xfrm>
          <a:off x="380680" y="251310"/>
          <a:ext cx="6923424" cy="5029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921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Software Engineer – Fidelity Bank Plc</a:t>
          </a:r>
        </a:p>
      </dsp:txBody>
      <dsp:txXfrm>
        <a:off x="380680" y="251310"/>
        <a:ext cx="6923424" cy="502942"/>
      </dsp:txXfrm>
    </dsp:sp>
    <dsp:sp modelId="{B8F0ADCF-6A3A-DC44-8BEB-463A56FB851A}">
      <dsp:nvSpPr>
        <dsp:cNvPr id="0" name=""/>
        <dsp:cNvSpPr/>
      </dsp:nvSpPr>
      <dsp:spPr>
        <a:xfrm>
          <a:off x="66341" y="188442"/>
          <a:ext cx="628678" cy="628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A66F8-62CF-6845-BB21-61697078E957}">
      <dsp:nvSpPr>
        <dsp:cNvPr id="0" name=""/>
        <dsp:cNvSpPr/>
      </dsp:nvSpPr>
      <dsp:spPr>
        <a:xfrm>
          <a:off x="741074" y="1005483"/>
          <a:ext cx="6563030" cy="5029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921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Software Engineer – Stanbic IBTC</a:t>
          </a:r>
        </a:p>
      </dsp:txBody>
      <dsp:txXfrm>
        <a:off x="741074" y="1005483"/>
        <a:ext cx="6563030" cy="502942"/>
      </dsp:txXfrm>
    </dsp:sp>
    <dsp:sp modelId="{D7023D8E-04D0-6C4E-8839-9B71FC2E7A25}">
      <dsp:nvSpPr>
        <dsp:cNvPr id="0" name=""/>
        <dsp:cNvSpPr/>
      </dsp:nvSpPr>
      <dsp:spPr>
        <a:xfrm>
          <a:off x="426735" y="942615"/>
          <a:ext cx="628678" cy="628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91438-720B-DC4F-9426-9053972F24C9}">
      <dsp:nvSpPr>
        <dsp:cNvPr id="0" name=""/>
        <dsp:cNvSpPr/>
      </dsp:nvSpPr>
      <dsp:spPr>
        <a:xfrm>
          <a:off x="851686" y="1759655"/>
          <a:ext cx="6452418" cy="5029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9211" tIns="50800" rIns="50800" bIns="50800" numCol="1" spcCol="1270" rtlCol="0" anchor="ctr" anchorCtr="0">
          <a:noAutofit/>
        </a:bodyPr>
        <a:lstStyle/>
        <a:p>
          <a:pPr marL="0" lvl="0" indent="0" algn="l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dirty="0"/>
            <a:t>Software Engineer - </a:t>
          </a:r>
          <a:r>
            <a:rPr lang="en-GB" sz="2000" b="0" i="0" kern="1200" dirty="0" err="1"/>
            <a:t>Paga</a:t>
          </a:r>
          <a:r>
            <a:rPr lang="en-GB" sz="2000" b="0" i="0" kern="1200" dirty="0"/>
            <a:t> Group Ltd</a:t>
          </a:r>
          <a:r>
            <a:rPr lang="en-GB" sz="2000" kern="1200" noProof="0" dirty="0"/>
            <a:t>	</a:t>
          </a:r>
        </a:p>
      </dsp:txBody>
      <dsp:txXfrm>
        <a:off x="851686" y="1759655"/>
        <a:ext cx="6452418" cy="502942"/>
      </dsp:txXfrm>
    </dsp:sp>
    <dsp:sp modelId="{07CB3071-D555-47DA-A36A-69EB91531FD8}">
      <dsp:nvSpPr>
        <dsp:cNvPr id="0" name=""/>
        <dsp:cNvSpPr/>
      </dsp:nvSpPr>
      <dsp:spPr>
        <a:xfrm>
          <a:off x="537347" y="1696787"/>
          <a:ext cx="628678" cy="628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92409-0084-C844-808F-3912403345E6}">
      <dsp:nvSpPr>
        <dsp:cNvPr id="0" name=""/>
        <dsp:cNvSpPr/>
      </dsp:nvSpPr>
      <dsp:spPr>
        <a:xfrm>
          <a:off x="741074" y="2513828"/>
          <a:ext cx="6563030" cy="5029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9211" tIns="50800" rIns="50800" bIns="50800" numCol="1" spcCol="1270" rtlCol="0" anchor="ctr" anchorCtr="0">
          <a:noAutofit/>
        </a:bodyPr>
        <a:lstStyle/>
        <a:p>
          <a:pPr marL="0" lvl="0" indent="0" algn="l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dirty="0"/>
            <a:t>Software Engineer - Hahn Software (Germany - Remote) </a:t>
          </a:r>
          <a:endParaRPr lang="en-GB" sz="2000" kern="1200" noProof="0" dirty="0"/>
        </a:p>
      </dsp:txBody>
      <dsp:txXfrm>
        <a:off x="741074" y="2513828"/>
        <a:ext cx="6563030" cy="502942"/>
      </dsp:txXfrm>
    </dsp:sp>
    <dsp:sp modelId="{3F8116AC-FAC3-4E95-9865-93CCFEB191B9}">
      <dsp:nvSpPr>
        <dsp:cNvPr id="0" name=""/>
        <dsp:cNvSpPr/>
      </dsp:nvSpPr>
      <dsp:spPr>
        <a:xfrm>
          <a:off x="426735" y="2450960"/>
          <a:ext cx="628678" cy="628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0011A-B9E0-174A-B7E3-E61581921AE9}">
      <dsp:nvSpPr>
        <dsp:cNvPr id="0" name=""/>
        <dsp:cNvSpPr/>
      </dsp:nvSpPr>
      <dsp:spPr>
        <a:xfrm>
          <a:off x="380680" y="3268000"/>
          <a:ext cx="6923424" cy="5029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9211" tIns="50800" rIns="50800" bIns="50800" numCol="1" spcCol="1270" rtlCol="0" anchor="ctr" anchorCtr="0">
          <a:noAutofit/>
        </a:bodyPr>
        <a:lstStyle/>
        <a:p>
          <a:pPr marL="0" lvl="0" indent="0" algn="l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dirty="0"/>
            <a:t>Software Development Consultant – Opencast Software (UK)</a:t>
          </a:r>
          <a:endParaRPr lang="en-GB" sz="2000" kern="1200" noProof="0" dirty="0"/>
        </a:p>
      </dsp:txBody>
      <dsp:txXfrm>
        <a:off x="380680" y="3268000"/>
        <a:ext cx="6923424" cy="502942"/>
      </dsp:txXfrm>
    </dsp:sp>
    <dsp:sp modelId="{A965097E-32F1-4AB8-8C4E-2814A7596B2F}">
      <dsp:nvSpPr>
        <dsp:cNvPr id="0" name=""/>
        <dsp:cNvSpPr/>
      </dsp:nvSpPr>
      <dsp:spPr>
        <a:xfrm>
          <a:off x="66341" y="3205133"/>
          <a:ext cx="628678" cy="6286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2951D-3B84-0C49-B9F7-2398BC9DBFFE}">
      <dsp:nvSpPr>
        <dsp:cNvPr id="0" name=""/>
        <dsp:cNvSpPr/>
      </dsp:nvSpPr>
      <dsp:spPr>
        <a:xfrm>
          <a:off x="0" y="0"/>
          <a:ext cx="8492803" cy="6620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Build Experience – remote offers across continents (especially EMEA Region) are mostly targeted at Mid-level to Senior levels.</a:t>
          </a:r>
        </a:p>
      </dsp:txBody>
      <dsp:txXfrm>
        <a:off x="19392" y="19392"/>
        <a:ext cx="7700887" cy="623310"/>
      </dsp:txXfrm>
    </dsp:sp>
    <dsp:sp modelId="{179B8203-117F-4043-BAD7-38432AD04CC6}">
      <dsp:nvSpPr>
        <dsp:cNvPr id="0" name=""/>
        <dsp:cNvSpPr/>
      </dsp:nvSpPr>
      <dsp:spPr>
        <a:xfrm>
          <a:off x="634202" y="754052"/>
          <a:ext cx="8492803" cy="6620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Build Impact based CV – focus on the impact of your work.</a:t>
          </a:r>
        </a:p>
      </dsp:txBody>
      <dsp:txXfrm>
        <a:off x="653594" y="773444"/>
        <a:ext cx="7389455" cy="623310"/>
      </dsp:txXfrm>
    </dsp:sp>
    <dsp:sp modelId="{B271E7CF-B6B1-9D40-BF3F-0D3EF2C44850}">
      <dsp:nvSpPr>
        <dsp:cNvPr id="0" name=""/>
        <dsp:cNvSpPr/>
      </dsp:nvSpPr>
      <dsp:spPr>
        <a:xfrm>
          <a:off x="1268405" y="1508104"/>
          <a:ext cx="8492803" cy="6620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Learn to interview – do mock interviews with seniors in the field</a:t>
          </a:r>
        </a:p>
      </dsp:txBody>
      <dsp:txXfrm>
        <a:off x="1287797" y="1527496"/>
        <a:ext cx="7389455" cy="623310"/>
      </dsp:txXfrm>
    </dsp:sp>
    <dsp:sp modelId="{E92A4775-99CF-B34D-B726-139269CF077F}">
      <dsp:nvSpPr>
        <dsp:cNvPr id="0" name=""/>
        <dsp:cNvSpPr/>
      </dsp:nvSpPr>
      <dsp:spPr>
        <a:xfrm>
          <a:off x="1902608" y="2262156"/>
          <a:ext cx="8492803" cy="6620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Network – the easiest way to get remote jobs is through referrals</a:t>
          </a:r>
        </a:p>
      </dsp:txBody>
      <dsp:txXfrm>
        <a:off x="1922000" y="2281548"/>
        <a:ext cx="7389455" cy="623310"/>
      </dsp:txXfrm>
    </dsp:sp>
    <dsp:sp modelId="{7D9A0E9D-DE9B-6D46-A176-13EAA7A0847C}">
      <dsp:nvSpPr>
        <dsp:cNvPr id="0" name=""/>
        <dsp:cNvSpPr/>
      </dsp:nvSpPr>
      <dsp:spPr>
        <a:xfrm>
          <a:off x="2536811" y="3016208"/>
          <a:ext cx="8492803" cy="6620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Targeted applications – make sure your applications are targeted at roles/companies that fit your qualifications/skills</a:t>
          </a:r>
        </a:p>
      </dsp:txBody>
      <dsp:txXfrm>
        <a:off x="2556203" y="3035600"/>
        <a:ext cx="7389455" cy="623310"/>
      </dsp:txXfrm>
    </dsp:sp>
    <dsp:sp modelId="{7734CFEB-C17A-D744-BBA3-52959F40F5C6}">
      <dsp:nvSpPr>
        <dsp:cNvPr id="0" name=""/>
        <dsp:cNvSpPr/>
      </dsp:nvSpPr>
      <dsp:spPr>
        <a:xfrm>
          <a:off x="8062442" y="483696"/>
          <a:ext cx="430361" cy="430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159273" y="483696"/>
        <a:ext cx="236699" cy="323847"/>
      </dsp:txXfrm>
    </dsp:sp>
    <dsp:sp modelId="{898580E0-1BF4-0748-85C3-AA75F65B5334}">
      <dsp:nvSpPr>
        <dsp:cNvPr id="0" name=""/>
        <dsp:cNvSpPr/>
      </dsp:nvSpPr>
      <dsp:spPr>
        <a:xfrm>
          <a:off x="8696644" y="1237748"/>
          <a:ext cx="430361" cy="430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793475" y="1237748"/>
        <a:ext cx="236699" cy="323847"/>
      </dsp:txXfrm>
    </dsp:sp>
    <dsp:sp modelId="{B45833CE-7B12-9A4A-9BFF-262A1A54A255}">
      <dsp:nvSpPr>
        <dsp:cNvPr id="0" name=""/>
        <dsp:cNvSpPr/>
      </dsp:nvSpPr>
      <dsp:spPr>
        <a:xfrm>
          <a:off x="9330847" y="1980766"/>
          <a:ext cx="430361" cy="430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427678" y="1980766"/>
        <a:ext cx="236699" cy="323847"/>
      </dsp:txXfrm>
    </dsp:sp>
    <dsp:sp modelId="{3890FC8A-B818-EE4A-9714-CC40E25A2D43}">
      <dsp:nvSpPr>
        <dsp:cNvPr id="0" name=""/>
        <dsp:cNvSpPr/>
      </dsp:nvSpPr>
      <dsp:spPr>
        <a:xfrm>
          <a:off x="9965050" y="2742174"/>
          <a:ext cx="430361" cy="430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10061881" y="2742174"/>
        <a:ext cx="236699" cy="323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actionButtonBlank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/>
            <a:t>Medium to long term plan</a:t>
          </a:r>
          <a:endParaRPr lang="en-GB" sz="2400" kern="1200" noProof="0"/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/>
            <a:t>Free tools (local and online)</a:t>
          </a:r>
          <a:endParaRPr lang="en-GB" sz="2400" kern="1200" noProof="0"/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/>
            <a:t>Paid/sponsored tools - bootcamps</a:t>
          </a:r>
          <a:endParaRPr lang="en-GB" sz="2400" kern="1200" noProof="0"/>
        </a:p>
      </dsp:txBody>
      <dsp:txXfrm>
        <a:off x="7628474" y="2746269"/>
        <a:ext cx="3222832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actionButtonBlank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0" i="0" kern="1200"/>
            <a:t>Community</a:t>
          </a:r>
          <a:endParaRPr lang="en-GB" sz="2500" kern="1200" noProof="0"/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0" i="0" kern="1200"/>
            <a:t>Blow your own trumpet</a:t>
          </a:r>
          <a:endParaRPr lang="en-GB" sz="2500" kern="1200" noProof="0"/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0" i="0" kern="1200"/>
            <a:t>Project-based learning</a:t>
          </a:r>
          <a:endParaRPr lang="en-GB" sz="2500" kern="1200" noProof="0"/>
        </a:p>
      </dsp:txBody>
      <dsp:txXfrm>
        <a:off x="7628474" y="2746269"/>
        <a:ext cx="3222832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actionButtonBlank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b="0" i="0" kern="1200"/>
            <a:t>Open source</a:t>
          </a:r>
          <a:endParaRPr lang="en-GB" sz="3500" kern="1200" noProof="0"/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b="0" i="0" kern="1200"/>
            <a:t>Portfolio</a:t>
          </a:r>
          <a:endParaRPr lang="en-GB" sz="3500" kern="1200" noProof="0"/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b="0" i="0" kern="1200"/>
            <a:t>Interviewing skills</a:t>
          </a:r>
          <a:endParaRPr lang="en-GB" sz="3500" kern="1200" noProof="0"/>
        </a:p>
      </dsp:txBody>
      <dsp:txXfrm>
        <a:off x="7628474" y="2746269"/>
        <a:ext cx="3222832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666581" y="682515"/>
          <a:ext cx="1882302" cy="1882302"/>
        </a:xfrm>
        <a:prstGeom prst="actionButtonBlank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280883" y="2558689"/>
          <a:ext cx="265369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0" i="0" kern="1200"/>
            <a:t>Apply, apply, apply</a:t>
          </a:r>
          <a:endParaRPr lang="en-GB" sz="2700" kern="1200" noProof="0"/>
        </a:p>
      </dsp:txBody>
      <dsp:txXfrm>
        <a:off x="280883" y="2558689"/>
        <a:ext cx="2653699" cy="720000"/>
      </dsp:txXfrm>
    </dsp:sp>
    <dsp:sp modelId="{CE9DF0E8-B0DE-4E1E-9FF4-6006AD8428DB}">
      <dsp:nvSpPr>
        <dsp:cNvPr id="0" name=""/>
        <dsp:cNvSpPr/>
      </dsp:nvSpPr>
      <dsp:spPr>
        <a:xfrm>
          <a:off x="4511911" y="698020"/>
          <a:ext cx="1882302" cy="18823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398979" y="2605204"/>
          <a:ext cx="4108165" cy="657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0" i="0" kern="1200"/>
            <a:t>Start small but think big</a:t>
          </a:r>
          <a:endParaRPr lang="en-GB" sz="2700" kern="1200" noProof="0"/>
        </a:p>
      </dsp:txBody>
      <dsp:txXfrm>
        <a:off x="3398979" y="2605204"/>
        <a:ext cx="4108165" cy="657979"/>
      </dsp:txXfrm>
    </dsp:sp>
    <dsp:sp modelId="{6DB1FE51-13D0-4A38-AD6E-48D4371A1AF3}">
      <dsp:nvSpPr>
        <dsp:cNvPr id="0" name=""/>
        <dsp:cNvSpPr/>
      </dsp:nvSpPr>
      <dsp:spPr>
        <a:xfrm>
          <a:off x="8357241" y="682515"/>
          <a:ext cx="1882302" cy="18823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971542" y="2558689"/>
          <a:ext cx="265369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0" i="0" kern="1200"/>
            <a:t>Build</a:t>
          </a:r>
          <a:endParaRPr lang="en-GB" sz="2700" kern="1200" noProof="0"/>
        </a:p>
      </dsp:txBody>
      <dsp:txXfrm>
        <a:off x="7971542" y="2558689"/>
        <a:ext cx="265369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DBC529-8773-4D02-8CFA-ADB515C5CBA3}" type="datetime1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777525A-FAFB-4452-AC36-0F7189B7A6A9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B3AB32-59DF-41F1-9618-EDFBF5049629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087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07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264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03A4E85-D1CF-4174-8E96-0E716FE67106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BFDA4C-4741-4614-8CF1-6BBCA681C2EE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63A167-FB84-446A-9868-9338781AA304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CA11A-9768-448A-88A0-EBE3646E26CE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FEDAE78-A3F9-426C-8A41-9692E3443471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7F9CBD-9AAB-4D08-A1FC-12CB5054CF84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E97160-1FA1-4003-9894-A2FDBE217EB3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F76C7B-B428-4E1D-8DC1-C83A59B39C9C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27842-69A9-4D57-8696-571A640FF47C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6D4024D-709A-489C-A1E0-404FC4EC40E9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FEA7D9-67F6-4FDA-9663-2C4F43E353A1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4B4B326D-8F15-4B53-B18E-44A3026066F3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en-GB" sz="2800" dirty="0">
                <a:solidFill>
                  <a:schemeClr val="bg1"/>
                </a:solidFill>
              </a:rPr>
              <a:t>Upskilling and Taking Advantage of Remote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r>
              <a:rPr lang="en-GB" dirty="0">
                <a:solidFill>
                  <a:srgbClr val="7CEBFF"/>
                </a:solidFill>
              </a:rPr>
              <a:t>Paul Olabisi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9" y="868855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en-GB" b="0" i="0" dirty="0">
                <a:solidFill>
                  <a:srgbClr val="D1D2D3"/>
                </a:solidFill>
                <a:effectLst/>
                <a:latin typeface="Slack-Lato"/>
              </a:rPr>
              <a:t>Case Study of Tier 2 work visa</a:t>
            </a:r>
            <a:endParaRPr lang="en-GB" dirty="0"/>
          </a:p>
        </p:txBody>
      </p:sp>
      <p:graphicFrame>
        <p:nvGraphicFramePr>
          <p:cNvPr id="6" name="Content Placeholder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810448"/>
              </p:ext>
            </p:extLst>
          </p:nvPr>
        </p:nvGraphicFramePr>
        <p:xfrm>
          <a:off x="438067" y="2217679"/>
          <a:ext cx="7358632" cy="4022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12F3-3262-66E7-3A25-9D62B232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anchor="b">
            <a:normAutofit/>
          </a:bodyPr>
          <a:lstStyle/>
          <a:p>
            <a:r>
              <a:rPr lang="en-US" dirty="0"/>
              <a:t>GETTING A REMOTE JOB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DEED5D-058F-C3B3-BE0E-C4D45B446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673966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61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en-GB" b="0" i="0" dirty="0">
                <a:solidFill>
                  <a:srgbClr val="D1D2D3"/>
                </a:solidFill>
                <a:effectLst/>
                <a:latin typeface="Slack-Lato"/>
              </a:rPr>
              <a:t>Getting into software engineering</a:t>
            </a:r>
            <a:endParaRPr lang="en-GB" dirty="0">
              <a:solidFill>
                <a:srgbClr val="FFFEFF"/>
              </a:solidFill>
            </a:endParaRPr>
          </a:p>
        </p:txBody>
      </p:sp>
      <p:graphicFrame>
        <p:nvGraphicFramePr>
          <p:cNvPr id="4" name="Content Placeholder 3" descr="icon SmartArt graphic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785631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en-GB" b="0" i="0" dirty="0">
                <a:solidFill>
                  <a:srgbClr val="D1D2D3"/>
                </a:solidFill>
                <a:effectLst/>
                <a:latin typeface="Slack-Lato"/>
              </a:rPr>
              <a:t>Getting into software engineering</a:t>
            </a:r>
            <a:endParaRPr lang="en-GB" dirty="0">
              <a:solidFill>
                <a:srgbClr val="FFFEFF"/>
              </a:solidFill>
            </a:endParaRPr>
          </a:p>
        </p:txBody>
      </p:sp>
      <p:graphicFrame>
        <p:nvGraphicFramePr>
          <p:cNvPr id="4" name="Content Placeholder 3" descr="icon SmartArt graphic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694010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705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en-GB" b="0" i="0" dirty="0">
                <a:solidFill>
                  <a:srgbClr val="D1D2D3"/>
                </a:solidFill>
                <a:effectLst/>
                <a:latin typeface="Slack-Lato"/>
              </a:rPr>
              <a:t>Getting into software engineering</a:t>
            </a:r>
            <a:endParaRPr lang="en-GB" dirty="0">
              <a:solidFill>
                <a:srgbClr val="FFFEFF"/>
              </a:solidFill>
            </a:endParaRPr>
          </a:p>
        </p:txBody>
      </p:sp>
      <p:graphicFrame>
        <p:nvGraphicFramePr>
          <p:cNvPr id="4" name="Content Placeholder 3" descr="icon SmartArt graphic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06715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877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en-GB" b="0" i="0" dirty="0">
                <a:solidFill>
                  <a:srgbClr val="D1D2D3"/>
                </a:solidFill>
                <a:effectLst/>
                <a:latin typeface="Slack-Lato"/>
              </a:rPr>
              <a:t>Getting into software engineering</a:t>
            </a:r>
            <a:endParaRPr lang="en-GB" dirty="0">
              <a:solidFill>
                <a:srgbClr val="FFFEFF"/>
              </a:solidFill>
            </a:endParaRPr>
          </a:p>
        </p:txBody>
      </p:sp>
      <p:graphicFrame>
        <p:nvGraphicFramePr>
          <p:cNvPr id="4" name="Content Placeholder 3" descr="icon SmartArt graphic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139632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04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en-GB" dirty="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endParaRPr lang="en-GB" dirty="0">
              <a:solidFill>
                <a:schemeClr val="bg2"/>
              </a:solidFill>
            </a:endParaRPr>
          </a:p>
          <a:p>
            <a:pPr rtl="0"/>
            <a:endParaRPr lang="en-GB" dirty="0">
              <a:solidFill>
                <a:schemeClr val="bg2"/>
              </a:solidFill>
            </a:endParaRPr>
          </a:p>
          <a:p>
            <a:pPr rtl="0"/>
            <a:endParaRPr lang="en-GB" dirty="0">
              <a:solidFill>
                <a:schemeClr val="bg2"/>
              </a:solidFill>
            </a:endParaRPr>
          </a:p>
        </p:txBody>
      </p:sp>
      <p:pic>
        <p:nvPicPr>
          <p:cNvPr id="5" name="Picture 4" descr="Digital Numbers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209668_TF56390039_Win32" id="{9B435FBB-37EF-4CC2-A2AA-2D5176A76904}" vid="{B037E65D-0BE2-4226-856A-90D3BD06C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843</TotalTime>
  <Words>200</Words>
  <Application>Microsoft Macintosh PowerPoint</Application>
  <PresentationFormat>Widescreen</PresentationFormat>
  <Paragraphs>39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Slack-Lato</vt:lpstr>
      <vt:lpstr>Wingdings 2</vt:lpstr>
      <vt:lpstr>Dividend</vt:lpstr>
      <vt:lpstr>Upskilling and Taking Advantage of Remote Work</vt:lpstr>
      <vt:lpstr>Case Study of Tier 2 work visa</vt:lpstr>
      <vt:lpstr>GETTING A REMOTE JOB</vt:lpstr>
      <vt:lpstr>Getting into software engineering</vt:lpstr>
      <vt:lpstr>Getting into software engineering</vt:lpstr>
      <vt:lpstr>Getting into software engineering</vt:lpstr>
      <vt:lpstr>Getting into software engineering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Upskilling and Taking Advantage of Remote Work</dc:title>
  <dc:creator>Paul Olabisi</dc:creator>
  <cp:lastModifiedBy>Paul Olabisi</cp:lastModifiedBy>
  <cp:revision>6</cp:revision>
  <dcterms:created xsi:type="dcterms:W3CDTF">2023-06-30T22:43:57Z</dcterms:created>
  <dcterms:modified xsi:type="dcterms:W3CDTF">2023-07-03T00:06:30Z</dcterms:modified>
</cp:coreProperties>
</file>