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704" r:id="rId4"/>
  </p:sldMasterIdLst>
  <p:notesMasterIdLst>
    <p:notesMasterId r:id="rId19"/>
  </p:notesMasterIdLst>
  <p:sldIdLst>
    <p:sldId id="256" r:id="rId5"/>
    <p:sldId id="257" r:id="rId6"/>
    <p:sldId id="258" r:id="rId7"/>
    <p:sldId id="287" r:id="rId8"/>
    <p:sldId id="288" r:id="rId9"/>
    <p:sldId id="289" r:id="rId10"/>
    <p:sldId id="294" r:id="rId11"/>
    <p:sldId id="283" r:id="rId12"/>
    <p:sldId id="284" r:id="rId13"/>
    <p:sldId id="300" r:id="rId14"/>
    <p:sldId id="286" r:id="rId15"/>
    <p:sldId id="298" r:id="rId16"/>
    <p:sldId id="293" r:id="rId17"/>
    <p:sldId id="29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" id="{3374D542-6E3E-455F-9BFB-B45891911720}">
          <p14:sldIdLst>
            <p14:sldId id="256"/>
            <p14:sldId id="257"/>
          </p14:sldIdLst>
        </p14:section>
        <p14:section name="Using Remix 3D to Search for Models" id="{6844172C-9703-4DC7-908A-C23538616A3C}">
          <p14:sldIdLst>
            <p14:sldId id="258"/>
            <p14:sldId id="287"/>
            <p14:sldId id="288"/>
            <p14:sldId id="289"/>
          </p14:sldIdLst>
        </p14:section>
        <p14:section name="Insert a 3D Model from a File" id="{66737F24-1C36-4DF4-A00F-927A3F1468AC}">
          <p14:sldIdLst>
            <p14:sldId id="294"/>
            <p14:sldId id="283"/>
            <p14:sldId id="284"/>
          </p14:sldIdLst>
        </p14:section>
        <p14:section name="Position and Rotate Your 3D Model" id="{A08F0015-E7F5-4E26-BBAF-AEE4F9A16AD2}">
          <p14:sldIdLst>
            <p14:sldId id="300"/>
            <p14:sldId id="286"/>
            <p14:sldId id="298"/>
            <p14:sldId id="293"/>
            <p14:sldId id="297"/>
          </p14:sldIdLst>
        </p14:section>
        <p14:section name="Animate Your 3D Model" id="{B62868DA-F525-4AC5-9E3E-39ECA0154BBD}">
          <p14:sldIdLst/>
        </p14:section>
        <p14:section name="Learn More" id="{62756D7E-964E-493A-83A1-13BC0B6B5E47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344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184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6221C7-7194-4493-8056-CEA9356CD70F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C48DD3E-D86B-4718-A9B1-E68E6698887E}">
      <dgm:prSet/>
      <dgm:spPr/>
      <dgm:t>
        <a:bodyPr/>
        <a:lstStyle/>
        <a:p>
          <a:r>
            <a:rPr lang="en-US" dirty="0"/>
            <a:t>4. Gartner Inc - August 2019 – March 2020</a:t>
          </a:r>
        </a:p>
      </dgm:t>
    </dgm:pt>
    <dgm:pt modelId="{8C39CA04-2A0A-4040-B361-309B7774FE46}" type="parTrans" cxnId="{3C327534-9B86-4C77-B92D-131F22587B1D}">
      <dgm:prSet/>
      <dgm:spPr/>
      <dgm:t>
        <a:bodyPr/>
        <a:lstStyle/>
        <a:p>
          <a:endParaRPr lang="en-US"/>
        </a:p>
      </dgm:t>
    </dgm:pt>
    <dgm:pt modelId="{B4EEE917-AE42-42BC-8CCF-BF26CA82F298}" type="sibTrans" cxnId="{3C327534-9B86-4C77-B92D-131F22587B1D}">
      <dgm:prSet phldrT="01"/>
      <dgm:spPr/>
      <dgm:t>
        <a:bodyPr/>
        <a:lstStyle/>
        <a:p>
          <a:endParaRPr lang="en-US"/>
        </a:p>
      </dgm:t>
    </dgm:pt>
    <dgm:pt modelId="{9B3F97C9-1617-4B43-8213-F8BB7D385E26}">
      <dgm:prSet/>
      <dgm:spPr/>
      <dgm:t>
        <a:bodyPr/>
        <a:lstStyle/>
        <a:p>
          <a:r>
            <a:rPr lang="en-US" dirty="0"/>
            <a:t>5.. </a:t>
          </a:r>
          <a:r>
            <a:rPr lang="en-GB" dirty="0"/>
            <a:t>Depository Trust &amp; Clearing Corporation – Sept 2017 – August 2019</a:t>
          </a:r>
          <a:endParaRPr lang="en-US" dirty="0"/>
        </a:p>
      </dgm:t>
    </dgm:pt>
    <dgm:pt modelId="{445F32C7-4812-4B70-B0B4-1A0C7D47C11A}" type="parTrans" cxnId="{21AFB89C-D5A6-4DB2-8C4D-1072DEBD08F5}">
      <dgm:prSet/>
      <dgm:spPr/>
      <dgm:t>
        <a:bodyPr/>
        <a:lstStyle/>
        <a:p>
          <a:endParaRPr lang="en-US"/>
        </a:p>
      </dgm:t>
    </dgm:pt>
    <dgm:pt modelId="{5978E141-96FA-4A70-9C50-68AF0EE7C790}" type="sibTrans" cxnId="{21AFB89C-D5A6-4DB2-8C4D-1072DEBD08F5}">
      <dgm:prSet phldrT="02"/>
      <dgm:spPr/>
      <dgm:t>
        <a:bodyPr/>
        <a:lstStyle/>
        <a:p>
          <a:endParaRPr lang="en-US"/>
        </a:p>
      </dgm:t>
    </dgm:pt>
    <dgm:pt modelId="{7C3D6099-A261-4036-B2C5-C3EC2A8B075D}">
      <dgm:prSet/>
      <dgm:spPr/>
      <dgm:t>
        <a:bodyPr/>
        <a:lstStyle/>
        <a:p>
          <a:r>
            <a:rPr lang="en-GB" dirty="0"/>
            <a:t>6. AstraZeneca – June 2015 – Sept 2017</a:t>
          </a:r>
          <a:endParaRPr lang="en-US" dirty="0"/>
        </a:p>
      </dgm:t>
    </dgm:pt>
    <dgm:pt modelId="{50B5F523-6ED5-4232-BA74-80E9FC6C0841}" type="parTrans" cxnId="{FF714CD9-0157-4904-9BD7-E94263C24FA0}">
      <dgm:prSet/>
      <dgm:spPr/>
      <dgm:t>
        <a:bodyPr/>
        <a:lstStyle/>
        <a:p>
          <a:endParaRPr lang="en-US"/>
        </a:p>
      </dgm:t>
    </dgm:pt>
    <dgm:pt modelId="{EB975E22-EE13-4785-BFA8-7D292BAD0763}" type="sibTrans" cxnId="{FF714CD9-0157-4904-9BD7-E94263C24FA0}">
      <dgm:prSet phldrT="03"/>
      <dgm:spPr/>
      <dgm:t>
        <a:bodyPr/>
        <a:lstStyle/>
        <a:p>
          <a:endParaRPr lang="en-US"/>
        </a:p>
      </dgm:t>
    </dgm:pt>
    <dgm:pt modelId="{B0766713-34C8-49EC-8863-A6FAFB52F63F}">
      <dgm:prSet/>
      <dgm:spPr/>
      <dgm:t>
        <a:bodyPr/>
        <a:lstStyle/>
        <a:p>
          <a:r>
            <a:rPr lang="en-GB" dirty="0"/>
            <a:t>7. SAP – Nov 2014 – June 2015</a:t>
          </a:r>
          <a:endParaRPr lang="en-US" dirty="0"/>
        </a:p>
      </dgm:t>
    </dgm:pt>
    <dgm:pt modelId="{2C5F68FA-7582-44D5-964C-ED2EEF11D748}" type="parTrans" cxnId="{68C0EBC0-514A-4260-8054-57DCA15E7F4D}">
      <dgm:prSet/>
      <dgm:spPr/>
      <dgm:t>
        <a:bodyPr/>
        <a:lstStyle/>
        <a:p>
          <a:endParaRPr lang="en-US"/>
        </a:p>
      </dgm:t>
    </dgm:pt>
    <dgm:pt modelId="{4683D54B-146C-414E-A572-16F18F8CF5E3}" type="sibTrans" cxnId="{68C0EBC0-514A-4260-8054-57DCA15E7F4D}">
      <dgm:prSet phldrT="04"/>
      <dgm:spPr/>
      <dgm:t>
        <a:bodyPr/>
        <a:lstStyle/>
        <a:p>
          <a:endParaRPr lang="en-US"/>
        </a:p>
      </dgm:t>
    </dgm:pt>
    <dgm:pt modelId="{75359095-0B62-4ED2-A2EA-76EB49555362}">
      <dgm:prSet/>
      <dgm:spPr/>
      <dgm:t>
        <a:bodyPr/>
        <a:lstStyle/>
        <a:p>
          <a:r>
            <a:rPr lang="en-GB" dirty="0"/>
            <a:t>8. McAfee Inc – July 2010 – Oct 2014</a:t>
          </a:r>
          <a:endParaRPr lang="en-US" dirty="0"/>
        </a:p>
      </dgm:t>
    </dgm:pt>
    <dgm:pt modelId="{C398F3AB-9EED-4AF1-9B72-F88574D28961}" type="parTrans" cxnId="{863BEEB2-D822-41A2-B623-FAD02C474F9F}">
      <dgm:prSet/>
      <dgm:spPr/>
      <dgm:t>
        <a:bodyPr/>
        <a:lstStyle/>
        <a:p>
          <a:endParaRPr lang="en-US"/>
        </a:p>
      </dgm:t>
    </dgm:pt>
    <dgm:pt modelId="{2BFEE5E3-11BB-406E-B586-516D5B6F8F25}" type="sibTrans" cxnId="{863BEEB2-D822-41A2-B623-FAD02C474F9F}">
      <dgm:prSet phldrT="05"/>
      <dgm:spPr/>
      <dgm:t>
        <a:bodyPr/>
        <a:lstStyle/>
        <a:p>
          <a:endParaRPr lang="en-US"/>
        </a:p>
      </dgm:t>
    </dgm:pt>
    <dgm:pt modelId="{CC2D8582-08FC-45C0-A1D6-C0D72D0114DF}">
      <dgm:prSet/>
      <dgm:spPr/>
      <dgm:t>
        <a:bodyPr/>
        <a:lstStyle/>
        <a:p>
          <a:r>
            <a:rPr lang="en-GB" dirty="0"/>
            <a:t>9. Several others – April 2000 – July 2010</a:t>
          </a:r>
          <a:endParaRPr lang="en-US" dirty="0"/>
        </a:p>
      </dgm:t>
    </dgm:pt>
    <dgm:pt modelId="{80A31BD3-D348-4766-88E8-2BF66FF1D6A6}" type="parTrans" cxnId="{AF7D5E00-4B41-4583-806F-9D94EFB8DD91}">
      <dgm:prSet/>
      <dgm:spPr/>
      <dgm:t>
        <a:bodyPr/>
        <a:lstStyle/>
        <a:p>
          <a:endParaRPr lang="en-US"/>
        </a:p>
      </dgm:t>
    </dgm:pt>
    <dgm:pt modelId="{CD6E27EE-C037-47FB-A7D6-C05A4D7BB116}" type="sibTrans" cxnId="{AF7D5E00-4B41-4583-806F-9D94EFB8DD91}">
      <dgm:prSet phldrT="06"/>
      <dgm:spPr/>
      <dgm:t>
        <a:bodyPr/>
        <a:lstStyle/>
        <a:p>
          <a:endParaRPr lang="en-US"/>
        </a:p>
      </dgm:t>
    </dgm:pt>
    <dgm:pt modelId="{6175A065-6288-D041-AAC9-A502E08EBDB1}">
      <dgm:prSet/>
      <dgm:spPr/>
      <dgm:t>
        <a:bodyPr/>
        <a:lstStyle/>
        <a:p>
          <a:r>
            <a:rPr lang="en-US" dirty="0"/>
            <a:t>1. Hectogon - June 2015 - TILL DATE</a:t>
          </a:r>
        </a:p>
      </dgm:t>
    </dgm:pt>
    <dgm:pt modelId="{D3A19CE2-7151-B04D-86AA-335A99DC4561}" type="parTrans" cxnId="{F7AEE7B9-BF82-3547-A36B-FF35D2E2A81A}">
      <dgm:prSet/>
      <dgm:spPr/>
      <dgm:t>
        <a:bodyPr/>
        <a:lstStyle/>
        <a:p>
          <a:endParaRPr lang="en-GB"/>
        </a:p>
      </dgm:t>
    </dgm:pt>
    <dgm:pt modelId="{28EEEE17-8F3A-5144-B9C9-70F94B65A224}" type="sibTrans" cxnId="{F7AEE7B9-BF82-3547-A36B-FF35D2E2A81A}">
      <dgm:prSet/>
      <dgm:spPr/>
      <dgm:t>
        <a:bodyPr/>
        <a:lstStyle/>
        <a:p>
          <a:endParaRPr lang="en-GB"/>
        </a:p>
      </dgm:t>
    </dgm:pt>
    <dgm:pt modelId="{2D4021F8-1AD7-0C43-95D0-A47F23A27411}">
      <dgm:prSet/>
      <dgm:spPr/>
      <dgm:t>
        <a:bodyPr/>
        <a:lstStyle/>
        <a:p>
          <a:r>
            <a:rPr lang="en-GB" dirty="0"/>
            <a:t>2. IAG British Airways - March 2023 - TILL DATE</a:t>
          </a:r>
        </a:p>
      </dgm:t>
    </dgm:pt>
    <dgm:pt modelId="{5A5BAF54-7FFA-E34C-B273-C9B54E5FACC6}" type="parTrans" cxnId="{E2262860-6602-9147-968E-4EE3B2341EC2}">
      <dgm:prSet/>
      <dgm:spPr/>
      <dgm:t>
        <a:bodyPr/>
        <a:lstStyle/>
        <a:p>
          <a:endParaRPr lang="en-GB"/>
        </a:p>
      </dgm:t>
    </dgm:pt>
    <dgm:pt modelId="{A67BBC95-6946-CF48-B054-90150D783502}" type="sibTrans" cxnId="{E2262860-6602-9147-968E-4EE3B2341EC2}">
      <dgm:prSet/>
      <dgm:spPr/>
      <dgm:t>
        <a:bodyPr/>
        <a:lstStyle/>
        <a:p>
          <a:endParaRPr lang="en-GB"/>
        </a:p>
      </dgm:t>
    </dgm:pt>
    <dgm:pt modelId="{E412DDC6-6EA9-9945-BDFF-1231F40B9A1D}">
      <dgm:prSet/>
      <dgm:spPr/>
      <dgm:t>
        <a:bodyPr/>
        <a:lstStyle/>
        <a:p>
          <a:r>
            <a:rPr lang="en-GB" dirty="0"/>
            <a:t>3. Several others – April 2020 – March 2023</a:t>
          </a:r>
        </a:p>
      </dgm:t>
    </dgm:pt>
    <dgm:pt modelId="{2F0F39AC-8C2F-3743-A8B1-480CADD6E953}" type="parTrans" cxnId="{7B98E61A-A393-784C-B121-F07845EEEEBA}">
      <dgm:prSet/>
      <dgm:spPr/>
      <dgm:t>
        <a:bodyPr/>
        <a:lstStyle/>
        <a:p>
          <a:endParaRPr lang="en-GB"/>
        </a:p>
      </dgm:t>
    </dgm:pt>
    <dgm:pt modelId="{04C31597-053B-3843-AE55-CBEA07F6BB8D}" type="sibTrans" cxnId="{7B98E61A-A393-784C-B121-F07845EEEEBA}">
      <dgm:prSet/>
      <dgm:spPr/>
      <dgm:t>
        <a:bodyPr/>
        <a:lstStyle/>
        <a:p>
          <a:endParaRPr lang="en-GB"/>
        </a:p>
      </dgm:t>
    </dgm:pt>
    <dgm:pt modelId="{A357593F-ED48-6A46-B7B6-6C455972E6B8}" type="pres">
      <dgm:prSet presAssocID="{1B6221C7-7194-4493-8056-CEA9356CD70F}" presName="linear" presStyleCnt="0">
        <dgm:presLayoutVars>
          <dgm:animLvl val="lvl"/>
          <dgm:resizeHandles val="exact"/>
        </dgm:presLayoutVars>
      </dgm:prSet>
      <dgm:spPr/>
    </dgm:pt>
    <dgm:pt modelId="{D12DF1C3-36BE-8547-A7D7-9BEFB5B9A714}" type="pres">
      <dgm:prSet presAssocID="{6175A065-6288-D041-AAC9-A502E08EBDB1}" presName="parentText" presStyleLbl="node1" presStyleIdx="0" presStyleCnt="9">
        <dgm:presLayoutVars>
          <dgm:chMax val="0"/>
          <dgm:bulletEnabled val="1"/>
        </dgm:presLayoutVars>
      </dgm:prSet>
      <dgm:spPr/>
    </dgm:pt>
    <dgm:pt modelId="{85E80945-FD6F-9A4E-9423-97B9364703CF}" type="pres">
      <dgm:prSet presAssocID="{28EEEE17-8F3A-5144-B9C9-70F94B65A224}" presName="spacer" presStyleCnt="0"/>
      <dgm:spPr/>
    </dgm:pt>
    <dgm:pt modelId="{AC321198-424A-7B42-BEAE-B8F93BA39388}" type="pres">
      <dgm:prSet presAssocID="{2D4021F8-1AD7-0C43-95D0-A47F23A27411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B9787316-49BF-AC4B-9237-58706540E9CF}" type="pres">
      <dgm:prSet presAssocID="{A67BBC95-6946-CF48-B054-90150D783502}" presName="spacer" presStyleCnt="0"/>
      <dgm:spPr/>
    </dgm:pt>
    <dgm:pt modelId="{C709DA1F-5FA9-EC43-BEE3-8AF799F9460C}" type="pres">
      <dgm:prSet presAssocID="{E412DDC6-6EA9-9945-BDFF-1231F40B9A1D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074360F5-A696-A04F-BB76-7255C0474567}" type="pres">
      <dgm:prSet presAssocID="{04C31597-053B-3843-AE55-CBEA07F6BB8D}" presName="spacer" presStyleCnt="0"/>
      <dgm:spPr/>
    </dgm:pt>
    <dgm:pt modelId="{EE5083D7-360D-2440-B80F-76FD51192A02}" type="pres">
      <dgm:prSet presAssocID="{FC48DD3E-D86B-4718-A9B1-E68E6698887E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8046A590-162B-4543-ABB8-DCA9717B6B56}" type="pres">
      <dgm:prSet presAssocID="{B4EEE917-AE42-42BC-8CCF-BF26CA82F298}" presName="spacer" presStyleCnt="0"/>
      <dgm:spPr/>
    </dgm:pt>
    <dgm:pt modelId="{6344883F-FF1A-5C41-A865-33D0D696CA07}" type="pres">
      <dgm:prSet presAssocID="{9B3F97C9-1617-4B43-8213-F8BB7D385E26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ECDC5543-4DAB-CB48-9E1A-4214989CD64B}" type="pres">
      <dgm:prSet presAssocID="{5978E141-96FA-4A70-9C50-68AF0EE7C790}" presName="spacer" presStyleCnt="0"/>
      <dgm:spPr/>
    </dgm:pt>
    <dgm:pt modelId="{17CAB441-FB67-3643-93E5-C39A9597EA63}" type="pres">
      <dgm:prSet presAssocID="{7C3D6099-A261-4036-B2C5-C3EC2A8B075D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F3491BC9-3985-0340-8445-2DA3A1361D18}" type="pres">
      <dgm:prSet presAssocID="{EB975E22-EE13-4785-BFA8-7D292BAD0763}" presName="spacer" presStyleCnt="0"/>
      <dgm:spPr/>
    </dgm:pt>
    <dgm:pt modelId="{A1FE9229-CE70-6148-8DCE-39B3BB6878E0}" type="pres">
      <dgm:prSet presAssocID="{B0766713-34C8-49EC-8863-A6FAFB52F63F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17235CFB-F6D8-F94A-A5AB-ABEB12AE2F11}" type="pres">
      <dgm:prSet presAssocID="{4683D54B-146C-414E-A572-16F18F8CF5E3}" presName="spacer" presStyleCnt="0"/>
      <dgm:spPr/>
    </dgm:pt>
    <dgm:pt modelId="{17CACE13-C39C-A84B-927A-600B7EE2BDC7}" type="pres">
      <dgm:prSet presAssocID="{75359095-0B62-4ED2-A2EA-76EB49555362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806613B4-8D2D-304F-AB4E-EDDAC37AD8F6}" type="pres">
      <dgm:prSet presAssocID="{2BFEE5E3-11BB-406E-B586-516D5B6F8F25}" presName="spacer" presStyleCnt="0"/>
      <dgm:spPr/>
    </dgm:pt>
    <dgm:pt modelId="{212208CF-89D7-3941-BA89-287C21CA43AE}" type="pres">
      <dgm:prSet presAssocID="{CC2D8582-08FC-45C0-A1D6-C0D72D0114DF}" presName="parentText" presStyleLbl="node1" presStyleIdx="8" presStyleCnt="9">
        <dgm:presLayoutVars>
          <dgm:chMax val="0"/>
          <dgm:bulletEnabled val="1"/>
        </dgm:presLayoutVars>
      </dgm:prSet>
      <dgm:spPr/>
    </dgm:pt>
  </dgm:ptLst>
  <dgm:cxnLst>
    <dgm:cxn modelId="{AF7D5E00-4B41-4583-806F-9D94EFB8DD91}" srcId="{1B6221C7-7194-4493-8056-CEA9356CD70F}" destId="{CC2D8582-08FC-45C0-A1D6-C0D72D0114DF}" srcOrd="8" destOrd="0" parTransId="{80A31BD3-D348-4766-88E8-2BF66FF1D6A6}" sibTransId="{CD6E27EE-C037-47FB-A7D6-C05A4D7BB116}"/>
    <dgm:cxn modelId="{12EB2309-9B95-B44B-B7FB-AD27C037799B}" type="presOf" srcId="{1B6221C7-7194-4493-8056-CEA9356CD70F}" destId="{A357593F-ED48-6A46-B7B6-6C455972E6B8}" srcOrd="0" destOrd="0" presId="urn:microsoft.com/office/officeart/2005/8/layout/vList2"/>
    <dgm:cxn modelId="{4BDE0817-BC60-E743-83FC-B649A5D7E5BE}" type="presOf" srcId="{9B3F97C9-1617-4B43-8213-F8BB7D385E26}" destId="{6344883F-FF1A-5C41-A865-33D0D696CA07}" srcOrd="0" destOrd="0" presId="urn:microsoft.com/office/officeart/2005/8/layout/vList2"/>
    <dgm:cxn modelId="{7B98E61A-A393-784C-B121-F07845EEEEBA}" srcId="{1B6221C7-7194-4493-8056-CEA9356CD70F}" destId="{E412DDC6-6EA9-9945-BDFF-1231F40B9A1D}" srcOrd="2" destOrd="0" parTransId="{2F0F39AC-8C2F-3743-A8B1-480CADD6E953}" sibTransId="{04C31597-053B-3843-AE55-CBEA07F6BB8D}"/>
    <dgm:cxn modelId="{8E78862D-4D25-F949-93A9-8BCE5D3BA82C}" type="presOf" srcId="{E412DDC6-6EA9-9945-BDFF-1231F40B9A1D}" destId="{C709DA1F-5FA9-EC43-BEE3-8AF799F9460C}" srcOrd="0" destOrd="0" presId="urn:microsoft.com/office/officeart/2005/8/layout/vList2"/>
    <dgm:cxn modelId="{02DE2731-71B0-8443-AC10-9CCE650D0246}" type="presOf" srcId="{2D4021F8-1AD7-0C43-95D0-A47F23A27411}" destId="{AC321198-424A-7B42-BEAE-B8F93BA39388}" srcOrd="0" destOrd="0" presId="urn:microsoft.com/office/officeart/2005/8/layout/vList2"/>
    <dgm:cxn modelId="{3C327534-9B86-4C77-B92D-131F22587B1D}" srcId="{1B6221C7-7194-4493-8056-CEA9356CD70F}" destId="{FC48DD3E-D86B-4718-A9B1-E68E6698887E}" srcOrd="3" destOrd="0" parTransId="{8C39CA04-2A0A-4040-B361-309B7774FE46}" sibTransId="{B4EEE917-AE42-42BC-8CCF-BF26CA82F298}"/>
    <dgm:cxn modelId="{CB794E3F-573D-7E4C-90D7-A80DB2836243}" type="presOf" srcId="{7C3D6099-A261-4036-B2C5-C3EC2A8B075D}" destId="{17CAB441-FB67-3643-93E5-C39A9597EA63}" srcOrd="0" destOrd="0" presId="urn:microsoft.com/office/officeart/2005/8/layout/vList2"/>
    <dgm:cxn modelId="{3EE7EB41-7A0D-0349-B108-D385352C2D95}" type="presOf" srcId="{75359095-0B62-4ED2-A2EA-76EB49555362}" destId="{17CACE13-C39C-A84B-927A-600B7EE2BDC7}" srcOrd="0" destOrd="0" presId="urn:microsoft.com/office/officeart/2005/8/layout/vList2"/>
    <dgm:cxn modelId="{D09D305A-B111-AF4A-974B-4159EC48C797}" type="presOf" srcId="{FC48DD3E-D86B-4718-A9B1-E68E6698887E}" destId="{EE5083D7-360D-2440-B80F-76FD51192A02}" srcOrd="0" destOrd="0" presId="urn:microsoft.com/office/officeart/2005/8/layout/vList2"/>
    <dgm:cxn modelId="{E2262860-6602-9147-968E-4EE3B2341EC2}" srcId="{1B6221C7-7194-4493-8056-CEA9356CD70F}" destId="{2D4021F8-1AD7-0C43-95D0-A47F23A27411}" srcOrd="1" destOrd="0" parTransId="{5A5BAF54-7FFA-E34C-B273-C9B54E5FACC6}" sibTransId="{A67BBC95-6946-CF48-B054-90150D783502}"/>
    <dgm:cxn modelId="{0B95017D-DADE-9B48-89D0-0505A56330D6}" type="presOf" srcId="{B0766713-34C8-49EC-8863-A6FAFB52F63F}" destId="{A1FE9229-CE70-6148-8DCE-39B3BB6878E0}" srcOrd="0" destOrd="0" presId="urn:microsoft.com/office/officeart/2005/8/layout/vList2"/>
    <dgm:cxn modelId="{21AFB89C-D5A6-4DB2-8C4D-1072DEBD08F5}" srcId="{1B6221C7-7194-4493-8056-CEA9356CD70F}" destId="{9B3F97C9-1617-4B43-8213-F8BB7D385E26}" srcOrd="4" destOrd="0" parTransId="{445F32C7-4812-4B70-B0B4-1A0C7D47C11A}" sibTransId="{5978E141-96FA-4A70-9C50-68AF0EE7C790}"/>
    <dgm:cxn modelId="{863BEEB2-D822-41A2-B623-FAD02C474F9F}" srcId="{1B6221C7-7194-4493-8056-CEA9356CD70F}" destId="{75359095-0B62-4ED2-A2EA-76EB49555362}" srcOrd="7" destOrd="0" parTransId="{C398F3AB-9EED-4AF1-9B72-F88574D28961}" sibTransId="{2BFEE5E3-11BB-406E-B586-516D5B6F8F25}"/>
    <dgm:cxn modelId="{F7AEE7B9-BF82-3547-A36B-FF35D2E2A81A}" srcId="{1B6221C7-7194-4493-8056-CEA9356CD70F}" destId="{6175A065-6288-D041-AAC9-A502E08EBDB1}" srcOrd="0" destOrd="0" parTransId="{D3A19CE2-7151-B04D-86AA-335A99DC4561}" sibTransId="{28EEEE17-8F3A-5144-B9C9-70F94B65A224}"/>
    <dgm:cxn modelId="{68C0EBC0-514A-4260-8054-57DCA15E7F4D}" srcId="{1B6221C7-7194-4493-8056-CEA9356CD70F}" destId="{B0766713-34C8-49EC-8863-A6FAFB52F63F}" srcOrd="6" destOrd="0" parTransId="{2C5F68FA-7582-44D5-964C-ED2EEF11D748}" sibTransId="{4683D54B-146C-414E-A572-16F18F8CF5E3}"/>
    <dgm:cxn modelId="{F701F9C8-659D-074D-8630-5DA3D178FE89}" type="presOf" srcId="{6175A065-6288-D041-AAC9-A502E08EBDB1}" destId="{D12DF1C3-36BE-8547-A7D7-9BEFB5B9A714}" srcOrd="0" destOrd="0" presId="urn:microsoft.com/office/officeart/2005/8/layout/vList2"/>
    <dgm:cxn modelId="{FF714CD9-0157-4904-9BD7-E94263C24FA0}" srcId="{1B6221C7-7194-4493-8056-CEA9356CD70F}" destId="{7C3D6099-A261-4036-B2C5-C3EC2A8B075D}" srcOrd="5" destOrd="0" parTransId="{50B5F523-6ED5-4232-BA74-80E9FC6C0841}" sibTransId="{EB975E22-EE13-4785-BFA8-7D292BAD0763}"/>
    <dgm:cxn modelId="{BE9136F8-62D9-F94D-A325-D0C0038D1ED6}" type="presOf" srcId="{CC2D8582-08FC-45C0-A1D6-C0D72D0114DF}" destId="{212208CF-89D7-3941-BA89-287C21CA43AE}" srcOrd="0" destOrd="0" presId="urn:microsoft.com/office/officeart/2005/8/layout/vList2"/>
    <dgm:cxn modelId="{0403E6A9-7F8E-E942-9B5C-C44588753E50}" type="presParOf" srcId="{A357593F-ED48-6A46-B7B6-6C455972E6B8}" destId="{D12DF1C3-36BE-8547-A7D7-9BEFB5B9A714}" srcOrd="0" destOrd="0" presId="urn:microsoft.com/office/officeart/2005/8/layout/vList2"/>
    <dgm:cxn modelId="{255AF7D0-FD78-2547-AD00-BB18EB5DD062}" type="presParOf" srcId="{A357593F-ED48-6A46-B7B6-6C455972E6B8}" destId="{85E80945-FD6F-9A4E-9423-97B9364703CF}" srcOrd="1" destOrd="0" presId="urn:microsoft.com/office/officeart/2005/8/layout/vList2"/>
    <dgm:cxn modelId="{35D0D7DE-C822-8A4E-AC9B-308E5B991AB6}" type="presParOf" srcId="{A357593F-ED48-6A46-B7B6-6C455972E6B8}" destId="{AC321198-424A-7B42-BEAE-B8F93BA39388}" srcOrd="2" destOrd="0" presId="urn:microsoft.com/office/officeart/2005/8/layout/vList2"/>
    <dgm:cxn modelId="{377BF02C-A57F-614A-B267-8BA7CF6CF30D}" type="presParOf" srcId="{A357593F-ED48-6A46-B7B6-6C455972E6B8}" destId="{B9787316-49BF-AC4B-9237-58706540E9CF}" srcOrd="3" destOrd="0" presId="urn:microsoft.com/office/officeart/2005/8/layout/vList2"/>
    <dgm:cxn modelId="{16C5B135-DF09-4C4E-B182-6723154421A3}" type="presParOf" srcId="{A357593F-ED48-6A46-B7B6-6C455972E6B8}" destId="{C709DA1F-5FA9-EC43-BEE3-8AF799F9460C}" srcOrd="4" destOrd="0" presId="urn:microsoft.com/office/officeart/2005/8/layout/vList2"/>
    <dgm:cxn modelId="{6316D89E-86DC-5E4E-8872-0D98B6A9B07A}" type="presParOf" srcId="{A357593F-ED48-6A46-B7B6-6C455972E6B8}" destId="{074360F5-A696-A04F-BB76-7255C0474567}" srcOrd="5" destOrd="0" presId="urn:microsoft.com/office/officeart/2005/8/layout/vList2"/>
    <dgm:cxn modelId="{1B4E6686-3D39-6A4A-85BC-AFD3D0BEB670}" type="presParOf" srcId="{A357593F-ED48-6A46-B7B6-6C455972E6B8}" destId="{EE5083D7-360D-2440-B80F-76FD51192A02}" srcOrd="6" destOrd="0" presId="urn:microsoft.com/office/officeart/2005/8/layout/vList2"/>
    <dgm:cxn modelId="{45DD8C27-7261-7D41-9648-5B4AE0EE0C8D}" type="presParOf" srcId="{A357593F-ED48-6A46-B7B6-6C455972E6B8}" destId="{8046A590-162B-4543-ABB8-DCA9717B6B56}" srcOrd="7" destOrd="0" presId="urn:microsoft.com/office/officeart/2005/8/layout/vList2"/>
    <dgm:cxn modelId="{31447E77-A491-0849-9A81-FAC40ACD4026}" type="presParOf" srcId="{A357593F-ED48-6A46-B7B6-6C455972E6B8}" destId="{6344883F-FF1A-5C41-A865-33D0D696CA07}" srcOrd="8" destOrd="0" presId="urn:microsoft.com/office/officeart/2005/8/layout/vList2"/>
    <dgm:cxn modelId="{B0989064-9D04-AC45-A7F0-904B629FF733}" type="presParOf" srcId="{A357593F-ED48-6A46-B7B6-6C455972E6B8}" destId="{ECDC5543-4DAB-CB48-9E1A-4214989CD64B}" srcOrd="9" destOrd="0" presId="urn:microsoft.com/office/officeart/2005/8/layout/vList2"/>
    <dgm:cxn modelId="{226C9CD2-FEF7-2744-911D-7B19D72FEE49}" type="presParOf" srcId="{A357593F-ED48-6A46-B7B6-6C455972E6B8}" destId="{17CAB441-FB67-3643-93E5-C39A9597EA63}" srcOrd="10" destOrd="0" presId="urn:microsoft.com/office/officeart/2005/8/layout/vList2"/>
    <dgm:cxn modelId="{122174FB-65AD-8C44-AF5A-2DA817D8E0FE}" type="presParOf" srcId="{A357593F-ED48-6A46-B7B6-6C455972E6B8}" destId="{F3491BC9-3985-0340-8445-2DA3A1361D18}" srcOrd="11" destOrd="0" presId="urn:microsoft.com/office/officeart/2005/8/layout/vList2"/>
    <dgm:cxn modelId="{D7BE946C-3659-5743-86E8-F62553444BF6}" type="presParOf" srcId="{A357593F-ED48-6A46-B7B6-6C455972E6B8}" destId="{A1FE9229-CE70-6148-8DCE-39B3BB6878E0}" srcOrd="12" destOrd="0" presId="urn:microsoft.com/office/officeart/2005/8/layout/vList2"/>
    <dgm:cxn modelId="{CACFFFAB-05F5-9F44-966E-12D234AEFDDE}" type="presParOf" srcId="{A357593F-ED48-6A46-B7B6-6C455972E6B8}" destId="{17235CFB-F6D8-F94A-A5AB-ABEB12AE2F11}" srcOrd="13" destOrd="0" presId="urn:microsoft.com/office/officeart/2005/8/layout/vList2"/>
    <dgm:cxn modelId="{81809FBA-4BCF-1B42-A42D-8F714329C4A5}" type="presParOf" srcId="{A357593F-ED48-6A46-B7B6-6C455972E6B8}" destId="{17CACE13-C39C-A84B-927A-600B7EE2BDC7}" srcOrd="14" destOrd="0" presId="urn:microsoft.com/office/officeart/2005/8/layout/vList2"/>
    <dgm:cxn modelId="{2248AC75-F569-C245-BD93-C8190E6879A1}" type="presParOf" srcId="{A357593F-ED48-6A46-B7B6-6C455972E6B8}" destId="{806613B4-8D2D-304F-AB4E-EDDAC37AD8F6}" srcOrd="15" destOrd="0" presId="urn:microsoft.com/office/officeart/2005/8/layout/vList2"/>
    <dgm:cxn modelId="{022DBE55-902A-284A-B34F-A32403C6D43A}" type="presParOf" srcId="{A357593F-ED48-6A46-B7B6-6C455972E6B8}" destId="{212208CF-89D7-3941-BA89-287C21CA43AE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6221C7-7194-4493-8056-CEA9356CD70F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0766713-34C8-49EC-8863-A6FAFB52F63F}">
      <dgm:prSet/>
      <dgm:spPr/>
      <dgm:t>
        <a:bodyPr/>
        <a:lstStyle/>
        <a:p>
          <a:r>
            <a:rPr lang="en-US" dirty="0"/>
            <a:t>7. PSBS Partners – 1993 - 1997</a:t>
          </a:r>
        </a:p>
      </dgm:t>
    </dgm:pt>
    <dgm:pt modelId="{2C5F68FA-7582-44D5-964C-ED2EEF11D748}" type="parTrans" cxnId="{68C0EBC0-514A-4260-8054-57DCA15E7F4D}">
      <dgm:prSet/>
      <dgm:spPr/>
      <dgm:t>
        <a:bodyPr/>
        <a:lstStyle/>
        <a:p>
          <a:endParaRPr lang="en-US"/>
        </a:p>
      </dgm:t>
    </dgm:pt>
    <dgm:pt modelId="{4683D54B-146C-414E-A572-16F18F8CF5E3}" type="sibTrans" cxnId="{68C0EBC0-514A-4260-8054-57DCA15E7F4D}">
      <dgm:prSet/>
      <dgm:spPr/>
      <dgm:t>
        <a:bodyPr/>
        <a:lstStyle/>
        <a:p>
          <a:endParaRPr lang="en-US"/>
        </a:p>
      </dgm:t>
    </dgm:pt>
    <dgm:pt modelId="{75359095-0B62-4ED2-A2EA-76EB49555362}">
      <dgm:prSet/>
      <dgm:spPr/>
      <dgm:t>
        <a:bodyPr/>
        <a:lstStyle/>
        <a:p>
          <a:r>
            <a:rPr lang="en-US" dirty="0"/>
            <a:t>6. Soji Tutorial College – 1997 - 2000</a:t>
          </a:r>
        </a:p>
      </dgm:t>
    </dgm:pt>
    <dgm:pt modelId="{C398F3AB-9EED-4AF1-9B72-F88574D28961}" type="parTrans" cxnId="{863BEEB2-D822-41A2-B623-FAD02C474F9F}">
      <dgm:prSet/>
      <dgm:spPr/>
      <dgm:t>
        <a:bodyPr/>
        <a:lstStyle/>
        <a:p>
          <a:endParaRPr lang="en-US"/>
        </a:p>
      </dgm:t>
    </dgm:pt>
    <dgm:pt modelId="{2BFEE5E3-11BB-406E-B586-516D5B6F8F25}" type="sibTrans" cxnId="{863BEEB2-D822-41A2-B623-FAD02C474F9F}">
      <dgm:prSet/>
      <dgm:spPr/>
      <dgm:t>
        <a:bodyPr/>
        <a:lstStyle/>
        <a:p>
          <a:endParaRPr lang="en-US"/>
        </a:p>
      </dgm:t>
    </dgm:pt>
    <dgm:pt modelId="{C8E869D4-704B-3149-B3AD-E2FF224E7C64}">
      <dgm:prSet/>
      <dgm:spPr/>
      <dgm:t>
        <a:bodyPr/>
        <a:lstStyle/>
        <a:p>
          <a:r>
            <a:rPr lang="en-GB" dirty="0"/>
            <a:t>5. Manilla Royal Concept Limited – 2003 - 2007</a:t>
          </a:r>
        </a:p>
      </dgm:t>
    </dgm:pt>
    <dgm:pt modelId="{D896FC63-7E76-C741-A138-FF1C6ACC2AE1}" type="parTrans" cxnId="{8A6A461A-9D0E-8F43-BE1A-C49FA0516445}">
      <dgm:prSet/>
      <dgm:spPr/>
      <dgm:t>
        <a:bodyPr/>
        <a:lstStyle/>
        <a:p>
          <a:endParaRPr lang="en-GB"/>
        </a:p>
      </dgm:t>
    </dgm:pt>
    <dgm:pt modelId="{99B190BE-1AF0-4644-8AC7-4B5F9CA15B4D}" type="sibTrans" cxnId="{8A6A461A-9D0E-8F43-BE1A-C49FA0516445}">
      <dgm:prSet/>
      <dgm:spPr/>
      <dgm:t>
        <a:bodyPr/>
        <a:lstStyle/>
        <a:p>
          <a:endParaRPr lang="en-US"/>
        </a:p>
      </dgm:t>
    </dgm:pt>
    <dgm:pt modelId="{B276EF95-1AE9-9447-BF21-49BE19925909}">
      <dgm:prSet/>
      <dgm:spPr/>
      <dgm:t>
        <a:bodyPr/>
        <a:lstStyle/>
        <a:p>
          <a:r>
            <a:rPr lang="en-US" dirty="0"/>
            <a:t>1. AirSmat Inc - 2020 - Till Date</a:t>
          </a:r>
        </a:p>
      </dgm:t>
    </dgm:pt>
    <dgm:pt modelId="{E95541DD-9FD9-7640-B4F4-C85DD82E24CD}" type="parTrans" cxnId="{80F450E1-3DAB-7642-98BD-328FD35B5292}">
      <dgm:prSet/>
      <dgm:spPr/>
      <dgm:t>
        <a:bodyPr/>
        <a:lstStyle/>
        <a:p>
          <a:endParaRPr lang="en-GB"/>
        </a:p>
      </dgm:t>
    </dgm:pt>
    <dgm:pt modelId="{20194A66-1654-F143-876B-B63E847230FC}" type="sibTrans" cxnId="{80F450E1-3DAB-7642-98BD-328FD35B5292}">
      <dgm:prSet/>
      <dgm:spPr/>
      <dgm:t>
        <a:bodyPr/>
        <a:lstStyle/>
        <a:p>
          <a:endParaRPr lang="en-GB"/>
        </a:p>
      </dgm:t>
    </dgm:pt>
    <dgm:pt modelId="{FC48DD3E-D86B-4718-A9B1-E68E6698887E}">
      <dgm:prSet/>
      <dgm:spPr/>
      <dgm:t>
        <a:bodyPr/>
        <a:lstStyle/>
        <a:p>
          <a:r>
            <a:rPr lang="en-US" dirty="0"/>
            <a:t>3. Hope Care Support Limited – 2018 – 2021</a:t>
          </a:r>
        </a:p>
      </dgm:t>
    </dgm:pt>
    <dgm:pt modelId="{B4EEE917-AE42-42BC-8CCF-BF26CA82F298}" type="sibTrans" cxnId="{3C327534-9B86-4C77-B92D-131F22587B1D}">
      <dgm:prSet/>
      <dgm:spPr/>
      <dgm:t>
        <a:bodyPr/>
        <a:lstStyle/>
        <a:p>
          <a:endParaRPr lang="en-US"/>
        </a:p>
      </dgm:t>
    </dgm:pt>
    <dgm:pt modelId="{8C39CA04-2A0A-4040-B361-309B7774FE46}" type="parTrans" cxnId="{3C327534-9B86-4C77-B92D-131F22587B1D}">
      <dgm:prSet/>
      <dgm:spPr/>
      <dgm:t>
        <a:bodyPr/>
        <a:lstStyle/>
        <a:p>
          <a:endParaRPr lang="en-US"/>
        </a:p>
      </dgm:t>
    </dgm:pt>
    <dgm:pt modelId="{10257A12-19B2-1640-A774-92280637C016}">
      <dgm:prSet/>
      <dgm:spPr/>
      <dgm:t>
        <a:bodyPr/>
        <a:lstStyle/>
        <a:p>
          <a:r>
            <a:rPr lang="en-GB" dirty="0"/>
            <a:t>4. </a:t>
          </a:r>
          <a:r>
            <a:rPr lang="en-GB" dirty="0" err="1"/>
            <a:t>Sheeft</a:t>
          </a:r>
          <a:r>
            <a:rPr lang="en-GB" dirty="0"/>
            <a:t> Transport Limited  – 2019 – 2020</a:t>
          </a:r>
          <a:endParaRPr lang="en-US" dirty="0"/>
        </a:p>
      </dgm:t>
    </dgm:pt>
    <dgm:pt modelId="{81C4C2F5-E9A3-B848-8720-269067BB694F}" type="sibTrans" cxnId="{E5BD0F13-60F8-104E-97B5-5348BDB7D601}">
      <dgm:prSet/>
      <dgm:spPr/>
      <dgm:t>
        <a:bodyPr/>
        <a:lstStyle/>
        <a:p>
          <a:endParaRPr lang="en-GB"/>
        </a:p>
      </dgm:t>
    </dgm:pt>
    <dgm:pt modelId="{2D19AE90-0211-3844-803F-922F749EF4E1}" type="parTrans" cxnId="{E5BD0F13-60F8-104E-97B5-5348BDB7D601}">
      <dgm:prSet/>
      <dgm:spPr/>
      <dgm:t>
        <a:bodyPr/>
        <a:lstStyle/>
        <a:p>
          <a:endParaRPr lang="en-GB"/>
        </a:p>
      </dgm:t>
    </dgm:pt>
    <dgm:pt modelId="{D79E4931-9A40-124C-AB3D-75F2A0AC9B25}">
      <dgm:prSet/>
      <dgm:spPr/>
      <dgm:t>
        <a:bodyPr/>
        <a:lstStyle/>
        <a:p>
          <a:r>
            <a:rPr lang="en-GB" dirty="0"/>
            <a:t>2. </a:t>
          </a:r>
          <a:r>
            <a:rPr lang="en-GB" dirty="0" err="1"/>
            <a:t>MonyPot</a:t>
          </a:r>
          <a:r>
            <a:rPr lang="en-GB" dirty="0"/>
            <a:t> Limited - 2022 - Till Date</a:t>
          </a:r>
        </a:p>
      </dgm:t>
    </dgm:pt>
    <dgm:pt modelId="{CEC2DBE5-5AE4-9347-97E8-40E7CF70E43D}" type="parTrans" cxnId="{1179CA2B-02A0-7C4A-B8BA-48438356B72F}">
      <dgm:prSet/>
      <dgm:spPr/>
      <dgm:t>
        <a:bodyPr/>
        <a:lstStyle/>
        <a:p>
          <a:endParaRPr lang="en-GB"/>
        </a:p>
      </dgm:t>
    </dgm:pt>
    <dgm:pt modelId="{E47FAD19-F1DC-0845-9E4D-81EFAE73A228}" type="sibTrans" cxnId="{1179CA2B-02A0-7C4A-B8BA-48438356B72F}">
      <dgm:prSet/>
      <dgm:spPr/>
      <dgm:t>
        <a:bodyPr/>
        <a:lstStyle/>
        <a:p>
          <a:endParaRPr lang="en-GB"/>
        </a:p>
      </dgm:t>
    </dgm:pt>
    <dgm:pt modelId="{F94125EB-67F6-4E4F-8AEB-B30E56BDDC46}" type="pres">
      <dgm:prSet presAssocID="{1B6221C7-7194-4493-8056-CEA9356CD70F}" presName="linear" presStyleCnt="0">
        <dgm:presLayoutVars>
          <dgm:dir/>
          <dgm:animLvl val="lvl"/>
          <dgm:resizeHandles val="exact"/>
        </dgm:presLayoutVars>
      </dgm:prSet>
      <dgm:spPr/>
    </dgm:pt>
    <dgm:pt modelId="{24BDC77A-6C7F-3B49-9EA5-8A9F0954EB0C}" type="pres">
      <dgm:prSet presAssocID="{B276EF95-1AE9-9447-BF21-49BE19925909}" presName="parentLin" presStyleCnt="0"/>
      <dgm:spPr/>
    </dgm:pt>
    <dgm:pt modelId="{B0D01EEE-5F1F-E143-B1A6-CAB3717FBEB7}" type="pres">
      <dgm:prSet presAssocID="{B276EF95-1AE9-9447-BF21-49BE19925909}" presName="parentLeftMargin" presStyleLbl="node1" presStyleIdx="0" presStyleCnt="7"/>
      <dgm:spPr/>
    </dgm:pt>
    <dgm:pt modelId="{6F4E484F-6207-C044-B396-186657FE0D6D}" type="pres">
      <dgm:prSet presAssocID="{B276EF95-1AE9-9447-BF21-49BE19925909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D96096BD-98CD-C543-AC85-9915998EECB8}" type="pres">
      <dgm:prSet presAssocID="{B276EF95-1AE9-9447-BF21-49BE19925909}" presName="negativeSpace" presStyleCnt="0"/>
      <dgm:spPr/>
    </dgm:pt>
    <dgm:pt modelId="{D8D93550-39E8-EF4D-8F6B-9427BEBA7134}" type="pres">
      <dgm:prSet presAssocID="{B276EF95-1AE9-9447-BF21-49BE19925909}" presName="childText" presStyleLbl="conFgAcc1" presStyleIdx="0" presStyleCnt="7">
        <dgm:presLayoutVars>
          <dgm:bulletEnabled val="1"/>
        </dgm:presLayoutVars>
      </dgm:prSet>
      <dgm:spPr/>
    </dgm:pt>
    <dgm:pt modelId="{993E5C76-E536-6B4A-B21C-84B1FA8C048E}" type="pres">
      <dgm:prSet presAssocID="{20194A66-1654-F143-876B-B63E847230FC}" presName="spaceBetweenRectangles" presStyleCnt="0"/>
      <dgm:spPr/>
    </dgm:pt>
    <dgm:pt modelId="{56C7FF86-BB0D-CE46-9235-4B7DA28C4F09}" type="pres">
      <dgm:prSet presAssocID="{D79E4931-9A40-124C-AB3D-75F2A0AC9B25}" presName="parentLin" presStyleCnt="0"/>
      <dgm:spPr/>
    </dgm:pt>
    <dgm:pt modelId="{03D63BE6-943E-9B41-AFB8-011346592A12}" type="pres">
      <dgm:prSet presAssocID="{D79E4931-9A40-124C-AB3D-75F2A0AC9B25}" presName="parentLeftMargin" presStyleLbl="node1" presStyleIdx="0" presStyleCnt="7"/>
      <dgm:spPr/>
    </dgm:pt>
    <dgm:pt modelId="{99BD2EE0-18CD-194C-8FAF-BB18C9802548}" type="pres">
      <dgm:prSet presAssocID="{D79E4931-9A40-124C-AB3D-75F2A0AC9B25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746D2A6D-F618-BB44-84FC-6B31645ED176}" type="pres">
      <dgm:prSet presAssocID="{D79E4931-9A40-124C-AB3D-75F2A0AC9B25}" presName="negativeSpace" presStyleCnt="0"/>
      <dgm:spPr/>
    </dgm:pt>
    <dgm:pt modelId="{5BC612C6-5570-294D-9A86-5C91EEC3864F}" type="pres">
      <dgm:prSet presAssocID="{D79E4931-9A40-124C-AB3D-75F2A0AC9B25}" presName="childText" presStyleLbl="conFgAcc1" presStyleIdx="1" presStyleCnt="7">
        <dgm:presLayoutVars>
          <dgm:bulletEnabled val="1"/>
        </dgm:presLayoutVars>
      </dgm:prSet>
      <dgm:spPr/>
    </dgm:pt>
    <dgm:pt modelId="{21C07F64-98DC-564A-93A0-856F917185A2}" type="pres">
      <dgm:prSet presAssocID="{E47FAD19-F1DC-0845-9E4D-81EFAE73A228}" presName="spaceBetweenRectangles" presStyleCnt="0"/>
      <dgm:spPr/>
    </dgm:pt>
    <dgm:pt modelId="{DB51ABC0-E9A9-2747-8967-4F71F3FDA013}" type="pres">
      <dgm:prSet presAssocID="{FC48DD3E-D86B-4718-A9B1-E68E6698887E}" presName="parentLin" presStyleCnt="0"/>
      <dgm:spPr/>
    </dgm:pt>
    <dgm:pt modelId="{475C5691-F530-D64D-8F19-DF29BD455B7C}" type="pres">
      <dgm:prSet presAssocID="{FC48DD3E-D86B-4718-A9B1-E68E6698887E}" presName="parentLeftMargin" presStyleLbl="node1" presStyleIdx="1" presStyleCnt="7"/>
      <dgm:spPr/>
    </dgm:pt>
    <dgm:pt modelId="{EC7F680A-6DB4-B14F-9554-139888FF7251}" type="pres">
      <dgm:prSet presAssocID="{FC48DD3E-D86B-4718-A9B1-E68E6698887E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A4013A5A-2403-0948-B97A-5E48294CC85B}" type="pres">
      <dgm:prSet presAssocID="{FC48DD3E-D86B-4718-A9B1-E68E6698887E}" presName="negativeSpace" presStyleCnt="0"/>
      <dgm:spPr/>
    </dgm:pt>
    <dgm:pt modelId="{F5C0F340-BD7B-EB45-9651-CE045F7784BA}" type="pres">
      <dgm:prSet presAssocID="{FC48DD3E-D86B-4718-A9B1-E68E6698887E}" presName="childText" presStyleLbl="conFgAcc1" presStyleIdx="2" presStyleCnt="7">
        <dgm:presLayoutVars>
          <dgm:bulletEnabled val="1"/>
        </dgm:presLayoutVars>
      </dgm:prSet>
      <dgm:spPr/>
    </dgm:pt>
    <dgm:pt modelId="{5EF26097-E841-114E-9B7C-6AAC6B096973}" type="pres">
      <dgm:prSet presAssocID="{B4EEE917-AE42-42BC-8CCF-BF26CA82F298}" presName="spaceBetweenRectangles" presStyleCnt="0"/>
      <dgm:spPr/>
    </dgm:pt>
    <dgm:pt modelId="{94C8580E-0858-234F-9A86-6EEC725DE2FB}" type="pres">
      <dgm:prSet presAssocID="{10257A12-19B2-1640-A774-92280637C016}" presName="parentLin" presStyleCnt="0"/>
      <dgm:spPr/>
    </dgm:pt>
    <dgm:pt modelId="{05394827-EBFD-F24D-B5C3-BE21F0031D42}" type="pres">
      <dgm:prSet presAssocID="{10257A12-19B2-1640-A774-92280637C016}" presName="parentLeftMargin" presStyleLbl="node1" presStyleIdx="2" presStyleCnt="7"/>
      <dgm:spPr/>
    </dgm:pt>
    <dgm:pt modelId="{15C1D482-BF44-CA41-A89D-EF167E675FF2}" type="pres">
      <dgm:prSet presAssocID="{10257A12-19B2-1640-A774-92280637C016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A3F113C7-2C87-314D-A5D5-1C3058EE18E2}" type="pres">
      <dgm:prSet presAssocID="{10257A12-19B2-1640-A774-92280637C016}" presName="negativeSpace" presStyleCnt="0"/>
      <dgm:spPr/>
    </dgm:pt>
    <dgm:pt modelId="{470FCCF9-7879-ED4B-965D-48C2AD9F57D0}" type="pres">
      <dgm:prSet presAssocID="{10257A12-19B2-1640-A774-92280637C016}" presName="childText" presStyleLbl="conFgAcc1" presStyleIdx="3" presStyleCnt="7">
        <dgm:presLayoutVars>
          <dgm:bulletEnabled val="1"/>
        </dgm:presLayoutVars>
      </dgm:prSet>
      <dgm:spPr/>
    </dgm:pt>
    <dgm:pt modelId="{77549D4C-CA1E-2842-9E14-21F2997EF549}" type="pres">
      <dgm:prSet presAssocID="{81C4C2F5-E9A3-B848-8720-269067BB694F}" presName="spaceBetweenRectangles" presStyleCnt="0"/>
      <dgm:spPr/>
    </dgm:pt>
    <dgm:pt modelId="{257FE925-2193-F54A-AB9F-1E6788DB82B5}" type="pres">
      <dgm:prSet presAssocID="{C8E869D4-704B-3149-B3AD-E2FF224E7C64}" presName="parentLin" presStyleCnt="0"/>
      <dgm:spPr/>
    </dgm:pt>
    <dgm:pt modelId="{6ABA403E-F581-2D49-8518-8BAC1C9DD339}" type="pres">
      <dgm:prSet presAssocID="{C8E869D4-704B-3149-B3AD-E2FF224E7C64}" presName="parentLeftMargin" presStyleLbl="node1" presStyleIdx="3" presStyleCnt="7"/>
      <dgm:spPr/>
    </dgm:pt>
    <dgm:pt modelId="{EFDE3AF7-58F3-3244-B8A2-2F9B40F6781F}" type="pres">
      <dgm:prSet presAssocID="{C8E869D4-704B-3149-B3AD-E2FF224E7C64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7B371904-7A86-7C41-A74B-F658CDA43526}" type="pres">
      <dgm:prSet presAssocID="{C8E869D4-704B-3149-B3AD-E2FF224E7C64}" presName="negativeSpace" presStyleCnt="0"/>
      <dgm:spPr/>
    </dgm:pt>
    <dgm:pt modelId="{C0D48113-076F-5944-A76B-571CDEA7C9BD}" type="pres">
      <dgm:prSet presAssocID="{C8E869D4-704B-3149-B3AD-E2FF224E7C64}" presName="childText" presStyleLbl="conFgAcc1" presStyleIdx="4" presStyleCnt="7">
        <dgm:presLayoutVars>
          <dgm:bulletEnabled val="1"/>
        </dgm:presLayoutVars>
      </dgm:prSet>
      <dgm:spPr/>
    </dgm:pt>
    <dgm:pt modelId="{F9D97065-EECF-0E41-8106-BEA44FC6A4F3}" type="pres">
      <dgm:prSet presAssocID="{99B190BE-1AF0-4644-8AC7-4B5F9CA15B4D}" presName="spaceBetweenRectangles" presStyleCnt="0"/>
      <dgm:spPr/>
    </dgm:pt>
    <dgm:pt modelId="{12FEAACF-B16E-E14E-BBCE-73B7331A5089}" type="pres">
      <dgm:prSet presAssocID="{75359095-0B62-4ED2-A2EA-76EB49555362}" presName="parentLin" presStyleCnt="0"/>
      <dgm:spPr/>
    </dgm:pt>
    <dgm:pt modelId="{183B4721-F457-3947-9A7A-E0F4D0275522}" type="pres">
      <dgm:prSet presAssocID="{75359095-0B62-4ED2-A2EA-76EB49555362}" presName="parentLeftMargin" presStyleLbl="node1" presStyleIdx="4" presStyleCnt="7"/>
      <dgm:spPr/>
    </dgm:pt>
    <dgm:pt modelId="{39F9EAB7-B5FD-8148-9CE1-B63FD6B44A6E}" type="pres">
      <dgm:prSet presAssocID="{75359095-0B62-4ED2-A2EA-76EB49555362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67B31C9C-EF01-6541-A9B9-8C35AC43BB53}" type="pres">
      <dgm:prSet presAssocID="{75359095-0B62-4ED2-A2EA-76EB49555362}" presName="negativeSpace" presStyleCnt="0"/>
      <dgm:spPr/>
    </dgm:pt>
    <dgm:pt modelId="{D8FC2EDD-936F-1541-8E3F-53AC415DFC9B}" type="pres">
      <dgm:prSet presAssocID="{75359095-0B62-4ED2-A2EA-76EB49555362}" presName="childText" presStyleLbl="conFgAcc1" presStyleIdx="5" presStyleCnt="7">
        <dgm:presLayoutVars>
          <dgm:bulletEnabled val="1"/>
        </dgm:presLayoutVars>
      </dgm:prSet>
      <dgm:spPr/>
    </dgm:pt>
    <dgm:pt modelId="{8C8488EC-92AD-2043-A312-7B63D5251F67}" type="pres">
      <dgm:prSet presAssocID="{2BFEE5E3-11BB-406E-B586-516D5B6F8F25}" presName="spaceBetweenRectangles" presStyleCnt="0"/>
      <dgm:spPr/>
    </dgm:pt>
    <dgm:pt modelId="{B45EC9D9-2F3C-EA4F-91CA-B91C6B194AAB}" type="pres">
      <dgm:prSet presAssocID="{B0766713-34C8-49EC-8863-A6FAFB52F63F}" presName="parentLin" presStyleCnt="0"/>
      <dgm:spPr/>
    </dgm:pt>
    <dgm:pt modelId="{E7794A80-8D33-9941-A0BB-70C8B4D47AAD}" type="pres">
      <dgm:prSet presAssocID="{B0766713-34C8-49EC-8863-A6FAFB52F63F}" presName="parentLeftMargin" presStyleLbl="node1" presStyleIdx="5" presStyleCnt="7"/>
      <dgm:spPr/>
    </dgm:pt>
    <dgm:pt modelId="{CEC72A2A-7C3D-AB46-AC23-922B31D0849D}" type="pres">
      <dgm:prSet presAssocID="{B0766713-34C8-49EC-8863-A6FAFB52F63F}" presName="parentText" presStyleLbl="node1" presStyleIdx="6" presStyleCnt="7">
        <dgm:presLayoutVars>
          <dgm:chMax val="0"/>
          <dgm:bulletEnabled val="1"/>
        </dgm:presLayoutVars>
      </dgm:prSet>
      <dgm:spPr/>
    </dgm:pt>
    <dgm:pt modelId="{7054A7CE-C8FD-5648-90F9-33470F56FD2A}" type="pres">
      <dgm:prSet presAssocID="{B0766713-34C8-49EC-8863-A6FAFB52F63F}" presName="negativeSpace" presStyleCnt="0"/>
      <dgm:spPr/>
    </dgm:pt>
    <dgm:pt modelId="{B25BF6C5-794E-564C-90FD-645ED7146130}" type="pres">
      <dgm:prSet presAssocID="{B0766713-34C8-49EC-8863-A6FAFB52F63F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6FB3C80F-D983-9A41-BEBB-573A3E6F8122}" type="presOf" srcId="{FC48DD3E-D86B-4718-A9B1-E68E6698887E}" destId="{475C5691-F530-D64D-8F19-DF29BD455B7C}" srcOrd="0" destOrd="0" presId="urn:microsoft.com/office/officeart/2005/8/layout/list1"/>
    <dgm:cxn modelId="{6EFA0711-B38D-4C4D-8377-BA0EE08F3827}" type="presOf" srcId="{75359095-0B62-4ED2-A2EA-76EB49555362}" destId="{39F9EAB7-B5FD-8148-9CE1-B63FD6B44A6E}" srcOrd="1" destOrd="0" presId="urn:microsoft.com/office/officeart/2005/8/layout/list1"/>
    <dgm:cxn modelId="{E5BD0F13-60F8-104E-97B5-5348BDB7D601}" srcId="{1B6221C7-7194-4493-8056-CEA9356CD70F}" destId="{10257A12-19B2-1640-A774-92280637C016}" srcOrd="3" destOrd="0" parTransId="{2D19AE90-0211-3844-803F-922F749EF4E1}" sibTransId="{81C4C2F5-E9A3-B848-8720-269067BB694F}"/>
    <dgm:cxn modelId="{8A6A461A-9D0E-8F43-BE1A-C49FA0516445}" srcId="{1B6221C7-7194-4493-8056-CEA9356CD70F}" destId="{C8E869D4-704B-3149-B3AD-E2FF224E7C64}" srcOrd="4" destOrd="0" parTransId="{D896FC63-7E76-C741-A138-FF1C6ACC2AE1}" sibTransId="{99B190BE-1AF0-4644-8AC7-4B5F9CA15B4D}"/>
    <dgm:cxn modelId="{2FEEFA25-E768-9B4A-A64D-8C56EF1A8617}" type="presOf" srcId="{C8E869D4-704B-3149-B3AD-E2FF224E7C64}" destId="{EFDE3AF7-58F3-3244-B8A2-2F9B40F6781F}" srcOrd="1" destOrd="0" presId="urn:microsoft.com/office/officeart/2005/8/layout/list1"/>
    <dgm:cxn modelId="{1179CA2B-02A0-7C4A-B8BA-48438356B72F}" srcId="{1B6221C7-7194-4493-8056-CEA9356CD70F}" destId="{D79E4931-9A40-124C-AB3D-75F2A0AC9B25}" srcOrd="1" destOrd="0" parTransId="{CEC2DBE5-5AE4-9347-97E8-40E7CF70E43D}" sibTransId="{E47FAD19-F1DC-0845-9E4D-81EFAE73A228}"/>
    <dgm:cxn modelId="{3C327534-9B86-4C77-B92D-131F22587B1D}" srcId="{1B6221C7-7194-4493-8056-CEA9356CD70F}" destId="{FC48DD3E-D86B-4718-A9B1-E68E6698887E}" srcOrd="2" destOrd="0" parTransId="{8C39CA04-2A0A-4040-B361-309B7774FE46}" sibTransId="{B4EEE917-AE42-42BC-8CCF-BF26CA82F298}"/>
    <dgm:cxn modelId="{604B313E-5AAA-9D41-8B9B-1A554F4C010B}" type="presOf" srcId="{10257A12-19B2-1640-A774-92280637C016}" destId="{05394827-EBFD-F24D-B5C3-BE21F0031D42}" srcOrd="0" destOrd="0" presId="urn:microsoft.com/office/officeart/2005/8/layout/list1"/>
    <dgm:cxn modelId="{80FD0747-5469-4F46-B4C9-0C58698F1AC6}" type="presOf" srcId="{75359095-0B62-4ED2-A2EA-76EB49555362}" destId="{183B4721-F457-3947-9A7A-E0F4D0275522}" srcOrd="0" destOrd="0" presId="urn:microsoft.com/office/officeart/2005/8/layout/list1"/>
    <dgm:cxn modelId="{112AC968-9BC3-0F46-88AA-4CEB1270D95D}" type="presOf" srcId="{1B6221C7-7194-4493-8056-CEA9356CD70F}" destId="{F94125EB-67F6-4E4F-8AEB-B30E56BDDC46}" srcOrd="0" destOrd="0" presId="urn:microsoft.com/office/officeart/2005/8/layout/list1"/>
    <dgm:cxn modelId="{2E8F7D6C-370E-DC4C-B8FD-1FF0238F40A6}" type="presOf" srcId="{B0766713-34C8-49EC-8863-A6FAFB52F63F}" destId="{E7794A80-8D33-9941-A0BB-70C8B4D47AAD}" srcOrd="0" destOrd="0" presId="urn:microsoft.com/office/officeart/2005/8/layout/list1"/>
    <dgm:cxn modelId="{983A4470-5B06-8846-973B-A64AD7B63377}" type="presOf" srcId="{10257A12-19B2-1640-A774-92280637C016}" destId="{15C1D482-BF44-CA41-A89D-EF167E675FF2}" srcOrd="1" destOrd="0" presId="urn:microsoft.com/office/officeart/2005/8/layout/list1"/>
    <dgm:cxn modelId="{ECA3127B-9EFE-9B42-811B-D643AAB9DB83}" type="presOf" srcId="{B0766713-34C8-49EC-8863-A6FAFB52F63F}" destId="{CEC72A2A-7C3D-AB46-AC23-922B31D0849D}" srcOrd="1" destOrd="0" presId="urn:microsoft.com/office/officeart/2005/8/layout/list1"/>
    <dgm:cxn modelId="{69821A8B-558D-FC44-99AB-31058E7A3D13}" type="presOf" srcId="{B276EF95-1AE9-9447-BF21-49BE19925909}" destId="{6F4E484F-6207-C044-B396-186657FE0D6D}" srcOrd="1" destOrd="0" presId="urn:microsoft.com/office/officeart/2005/8/layout/list1"/>
    <dgm:cxn modelId="{863BEEB2-D822-41A2-B623-FAD02C474F9F}" srcId="{1B6221C7-7194-4493-8056-CEA9356CD70F}" destId="{75359095-0B62-4ED2-A2EA-76EB49555362}" srcOrd="5" destOrd="0" parTransId="{C398F3AB-9EED-4AF1-9B72-F88574D28961}" sibTransId="{2BFEE5E3-11BB-406E-B586-516D5B6F8F25}"/>
    <dgm:cxn modelId="{29AFBBB6-6D22-2F4A-B0FD-4C06524AB4B7}" type="presOf" srcId="{D79E4931-9A40-124C-AB3D-75F2A0AC9B25}" destId="{99BD2EE0-18CD-194C-8FAF-BB18C9802548}" srcOrd="1" destOrd="0" presId="urn:microsoft.com/office/officeart/2005/8/layout/list1"/>
    <dgm:cxn modelId="{3E9D18BC-4449-7F4F-BCDB-B75F9DBBA615}" type="presOf" srcId="{D79E4931-9A40-124C-AB3D-75F2A0AC9B25}" destId="{03D63BE6-943E-9B41-AFB8-011346592A12}" srcOrd="0" destOrd="0" presId="urn:microsoft.com/office/officeart/2005/8/layout/list1"/>
    <dgm:cxn modelId="{68C0EBC0-514A-4260-8054-57DCA15E7F4D}" srcId="{1B6221C7-7194-4493-8056-CEA9356CD70F}" destId="{B0766713-34C8-49EC-8863-A6FAFB52F63F}" srcOrd="6" destOrd="0" parTransId="{2C5F68FA-7582-44D5-964C-ED2EEF11D748}" sibTransId="{4683D54B-146C-414E-A572-16F18F8CF5E3}"/>
    <dgm:cxn modelId="{7E5D83D8-1A2F-7040-92FE-FC31A636E07F}" type="presOf" srcId="{FC48DD3E-D86B-4718-A9B1-E68E6698887E}" destId="{EC7F680A-6DB4-B14F-9554-139888FF7251}" srcOrd="1" destOrd="0" presId="urn:microsoft.com/office/officeart/2005/8/layout/list1"/>
    <dgm:cxn modelId="{80F450E1-3DAB-7642-98BD-328FD35B5292}" srcId="{1B6221C7-7194-4493-8056-CEA9356CD70F}" destId="{B276EF95-1AE9-9447-BF21-49BE19925909}" srcOrd="0" destOrd="0" parTransId="{E95541DD-9FD9-7640-B4F4-C85DD82E24CD}" sibTransId="{20194A66-1654-F143-876B-B63E847230FC}"/>
    <dgm:cxn modelId="{040A26F2-224A-6644-9604-877DF7B929DB}" type="presOf" srcId="{C8E869D4-704B-3149-B3AD-E2FF224E7C64}" destId="{6ABA403E-F581-2D49-8518-8BAC1C9DD339}" srcOrd="0" destOrd="0" presId="urn:microsoft.com/office/officeart/2005/8/layout/list1"/>
    <dgm:cxn modelId="{6318DCF6-6763-754B-A3ED-CF23304E20F2}" type="presOf" srcId="{B276EF95-1AE9-9447-BF21-49BE19925909}" destId="{B0D01EEE-5F1F-E143-B1A6-CAB3717FBEB7}" srcOrd="0" destOrd="0" presId="urn:microsoft.com/office/officeart/2005/8/layout/list1"/>
    <dgm:cxn modelId="{C1169C0E-2842-5D4D-91F5-2FBB888A1B98}" type="presParOf" srcId="{F94125EB-67F6-4E4F-8AEB-B30E56BDDC46}" destId="{24BDC77A-6C7F-3B49-9EA5-8A9F0954EB0C}" srcOrd="0" destOrd="0" presId="urn:microsoft.com/office/officeart/2005/8/layout/list1"/>
    <dgm:cxn modelId="{5A825B43-34B8-2D4A-9372-474861CEFB3B}" type="presParOf" srcId="{24BDC77A-6C7F-3B49-9EA5-8A9F0954EB0C}" destId="{B0D01EEE-5F1F-E143-B1A6-CAB3717FBEB7}" srcOrd="0" destOrd="0" presId="urn:microsoft.com/office/officeart/2005/8/layout/list1"/>
    <dgm:cxn modelId="{6C8B7512-E654-8548-8293-C11BD78B0284}" type="presParOf" srcId="{24BDC77A-6C7F-3B49-9EA5-8A9F0954EB0C}" destId="{6F4E484F-6207-C044-B396-186657FE0D6D}" srcOrd="1" destOrd="0" presId="urn:microsoft.com/office/officeart/2005/8/layout/list1"/>
    <dgm:cxn modelId="{9BD6E64E-B7A8-B046-B06A-3256489C5181}" type="presParOf" srcId="{F94125EB-67F6-4E4F-8AEB-B30E56BDDC46}" destId="{D96096BD-98CD-C543-AC85-9915998EECB8}" srcOrd="1" destOrd="0" presId="urn:microsoft.com/office/officeart/2005/8/layout/list1"/>
    <dgm:cxn modelId="{875D10EC-547E-D947-8DB2-0B486FEE6F0B}" type="presParOf" srcId="{F94125EB-67F6-4E4F-8AEB-B30E56BDDC46}" destId="{D8D93550-39E8-EF4D-8F6B-9427BEBA7134}" srcOrd="2" destOrd="0" presId="urn:microsoft.com/office/officeart/2005/8/layout/list1"/>
    <dgm:cxn modelId="{2DD3353F-CB38-9042-AC84-75A3E87D02EA}" type="presParOf" srcId="{F94125EB-67F6-4E4F-8AEB-B30E56BDDC46}" destId="{993E5C76-E536-6B4A-B21C-84B1FA8C048E}" srcOrd="3" destOrd="0" presId="urn:microsoft.com/office/officeart/2005/8/layout/list1"/>
    <dgm:cxn modelId="{8310A71D-188E-DB4B-912D-C30DA01A57C9}" type="presParOf" srcId="{F94125EB-67F6-4E4F-8AEB-B30E56BDDC46}" destId="{56C7FF86-BB0D-CE46-9235-4B7DA28C4F09}" srcOrd="4" destOrd="0" presId="urn:microsoft.com/office/officeart/2005/8/layout/list1"/>
    <dgm:cxn modelId="{3A70BE59-4D71-354C-91CC-E93124C92388}" type="presParOf" srcId="{56C7FF86-BB0D-CE46-9235-4B7DA28C4F09}" destId="{03D63BE6-943E-9B41-AFB8-011346592A12}" srcOrd="0" destOrd="0" presId="urn:microsoft.com/office/officeart/2005/8/layout/list1"/>
    <dgm:cxn modelId="{848A2D72-256C-C040-BFDD-4FB02FCBC9A4}" type="presParOf" srcId="{56C7FF86-BB0D-CE46-9235-4B7DA28C4F09}" destId="{99BD2EE0-18CD-194C-8FAF-BB18C9802548}" srcOrd="1" destOrd="0" presId="urn:microsoft.com/office/officeart/2005/8/layout/list1"/>
    <dgm:cxn modelId="{441E1F5B-4D3D-5F45-A056-2BD46DA24C57}" type="presParOf" srcId="{F94125EB-67F6-4E4F-8AEB-B30E56BDDC46}" destId="{746D2A6D-F618-BB44-84FC-6B31645ED176}" srcOrd="5" destOrd="0" presId="urn:microsoft.com/office/officeart/2005/8/layout/list1"/>
    <dgm:cxn modelId="{528E50EC-5E96-A04B-8862-63923E656DED}" type="presParOf" srcId="{F94125EB-67F6-4E4F-8AEB-B30E56BDDC46}" destId="{5BC612C6-5570-294D-9A86-5C91EEC3864F}" srcOrd="6" destOrd="0" presId="urn:microsoft.com/office/officeart/2005/8/layout/list1"/>
    <dgm:cxn modelId="{A3AC9C24-4F16-6B41-AF41-2F65C5C711B2}" type="presParOf" srcId="{F94125EB-67F6-4E4F-8AEB-B30E56BDDC46}" destId="{21C07F64-98DC-564A-93A0-856F917185A2}" srcOrd="7" destOrd="0" presId="urn:microsoft.com/office/officeart/2005/8/layout/list1"/>
    <dgm:cxn modelId="{73F7F7E9-8278-5E42-814D-8E068C547E7A}" type="presParOf" srcId="{F94125EB-67F6-4E4F-8AEB-B30E56BDDC46}" destId="{DB51ABC0-E9A9-2747-8967-4F71F3FDA013}" srcOrd="8" destOrd="0" presId="urn:microsoft.com/office/officeart/2005/8/layout/list1"/>
    <dgm:cxn modelId="{F8B765CA-D9E1-4D40-B01A-48F491E9E59A}" type="presParOf" srcId="{DB51ABC0-E9A9-2747-8967-4F71F3FDA013}" destId="{475C5691-F530-D64D-8F19-DF29BD455B7C}" srcOrd="0" destOrd="0" presId="urn:microsoft.com/office/officeart/2005/8/layout/list1"/>
    <dgm:cxn modelId="{250F8749-C88E-924A-9F3D-7517D82C657F}" type="presParOf" srcId="{DB51ABC0-E9A9-2747-8967-4F71F3FDA013}" destId="{EC7F680A-6DB4-B14F-9554-139888FF7251}" srcOrd="1" destOrd="0" presId="urn:microsoft.com/office/officeart/2005/8/layout/list1"/>
    <dgm:cxn modelId="{EF9BEADA-480C-4646-A8D0-1A5C2BF8227B}" type="presParOf" srcId="{F94125EB-67F6-4E4F-8AEB-B30E56BDDC46}" destId="{A4013A5A-2403-0948-B97A-5E48294CC85B}" srcOrd="9" destOrd="0" presId="urn:microsoft.com/office/officeart/2005/8/layout/list1"/>
    <dgm:cxn modelId="{EAADA5F2-DEEF-D245-9617-7A85C869B6FC}" type="presParOf" srcId="{F94125EB-67F6-4E4F-8AEB-B30E56BDDC46}" destId="{F5C0F340-BD7B-EB45-9651-CE045F7784BA}" srcOrd="10" destOrd="0" presId="urn:microsoft.com/office/officeart/2005/8/layout/list1"/>
    <dgm:cxn modelId="{97C91453-1B57-FF43-AE55-506CD6F464F3}" type="presParOf" srcId="{F94125EB-67F6-4E4F-8AEB-B30E56BDDC46}" destId="{5EF26097-E841-114E-9B7C-6AAC6B096973}" srcOrd="11" destOrd="0" presId="urn:microsoft.com/office/officeart/2005/8/layout/list1"/>
    <dgm:cxn modelId="{657EA32C-6E20-FC4C-9FEE-DBFBEA5AE6A0}" type="presParOf" srcId="{F94125EB-67F6-4E4F-8AEB-B30E56BDDC46}" destId="{94C8580E-0858-234F-9A86-6EEC725DE2FB}" srcOrd="12" destOrd="0" presId="urn:microsoft.com/office/officeart/2005/8/layout/list1"/>
    <dgm:cxn modelId="{31D32ABF-46AA-C343-BAD3-BDCE21F9F48B}" type="presParOf" srcId="{94C8580E-0858-234F-9A86-6EEC725DE2FB}" destId="{05394827-EBFD-F24D-B5C3-BE21F0031D42}" srcOrd="0" destOrd="0" presId="urn:microsoft.com/office/officeart/2005/8/layout/list1"/>
    <dgm:cxn modelId="{4E064A01-5468-C443-894E-09D59B685275}" type="presParOf" srcId="{94C8580E-0858-234F-9A86-6EEC725DE2FB}" destId="{15C1D482-BF44-CA41-A89D-EF167E675FF2}" srcOrd="1" destOrd="0" presId="urn:microsoft.com/office/officeart/2005/8/layout/list1"/>
    <dgm:cxn modelId="{A8DADD34-DCE2-3D4A-9E1F-730471527B74}" type="presParOf" srcId="{F94125EB-67F6-4E4F-8AEB-B30E56BDDC46}" destId="{A3F113C7-2C87-314D-A5D5-1C3058EE18E2}" srcOrd="13" destOrd="0" presId="urn:microsoft.com/office/officeart/2005/8/layout/list1"/>
    <dgm:cxn modelId="{28DE608B-AC38-4E4D-B3FB-ED44A1EB24A9}" type="presParOf" srcId="{F94125EB-67F6-4E4F-8AEB-B30E56BDDC46}" destId="{470FCCF9-7879-ED4B-965D-48C2AD9F57D0}" srcOrd="14" destOrd="0" presId="urn:microsoft.com/office/officeart/2005/8/layout/list1"/>
    <dgm:cxn modelId="{3DA34102-895E-EF40-A28C-D096389656EA}" type="presParOf" srcId="{F94125EB-67F6-4E4F-8AEB-B30E56BDDC46}" destId="{77549D4C-CA1E-2842-9E14-21F2997EF549}" srcOrd="15" destOrd="0" presId="urn:microsoft.com/office/officeart/2005/8/layout/list1"/>
    <dgm:cxn modelId="{14DBA32C-2DE0-074D-9B3C-1BD3F108EA23}" type="presParOf" srcId="{F94125EB-67F6-4E4F-8AEB-B30E56BDDC46}" destId="{257FE925-2193-F54A-AB9F-1E6788DB82B5}" srcOrd="16" destOrd="0" presId="urn:microsoft.com/office/officeart/2005/8/layout/list1"/>
    <dgm:cxn modelId="{736D94D5-87AF-2249-BF78-70607B9C2A77}" type="presParOf" srcId="{257FE925-2193-F54A-AB9F-1E6788DB82B5}" destId="{6ABA403E-F581-2D49-8518-8BAC1C9DD339}" srcOrd="0" destOrd="0" presId="urn:microsoft.com/office/officeart/2005/8/layout/list1"/>
    <dgm:cxn modelId="{C9DA4410-3326-8347-A187-B07C3C1DFDC1}" type="presParOf" srcId="{257FE925-2193-F54A-AB9F-1E6788DB82B5}" destId="{EFDE3AF7-58F3-3244-B8A2-2F9B40F6781F}" srcOrd="1" destOrd="0" presId="urn:microsoft.com/office/officeart/2005/8/layout/list1"/>
    <dgm:cxn modelId="{E75D5A3A-8738-E64A-A015-118B406A10AC}" type="presParOf" srcId="{F94125EB-67F6-4E4F-8AEB-B30E56BDDC46}" destId="{7B371904-7A86-7C41-A74B-F658CDA43526}" srcOrd="17" destOrd="0" presId="urn:microsoft.com/office/officeart/2005/8/layout/list1"/>
    <dgm:cxn modelId="{6022EE95-E16F-8441-A5C8-F0155BE2C5D9}" type="presParOf" srcId="{F94125EB-67F6-4E4F-8AEB-B30E56BDDC46}" destId="{C0D48113-076F-5944-A76B-571CDEA7C9BD}" srcOrd="18" destOrd="0" presId="urn:microsoft.com/office/officeart/2005/8/layout/list1"/>
    <dgm:cxn modelId="{D8CBBB6A-DC6F-0248-826E-6CDC147E521B}" type="presParOf" srcId="{F94125EB-67F6-4E4F-8AEB-B30E56BDDC46}" destId="{F9D97065-EECF-0E41-8106-BEA44FC6A4F3}" srcOrd="19" destOrd="0" presId="urn:microsoft.com/office/officeart/2005/8/layout/list1"/>
    <dgm:cxn modelId="{B2CDF1E1-1BD5-5F45-9B1D-01E53AE6314C}" type="presParOf" srcId="{F94125EB-67F6-4E4F-8AEB-B30E56BDDC46}" destId="{12FEAACF-B16E-E14E-BBCE-73B7331A5089}" srcOrd="20" destOrd="0" presId="urn:microsoft.com/office/officeart/2005/8/layout/list1"/>
    <dgm:cxn modelId="{CC6B9E5B-946D-7847-840B-39AF41B455B4}" type="presParOf" srcId="{12FEAACF-B16E-E14E-BBCE-73B7331A5089}" destId="{183B4721-F457-3947-9A7A-E0F4D0275522}" srcOrd="0" destOrd="0" presId="urn:microsoft.com/office/officeart/2005/8/layout/list1"/>
    <dgm:cxn modelId="{9D1D81E6-1FAD-3240-9B48-3D754E03E250}" type="presParOf" srcId="{12FEAACF-B16E-E14E-BBCE-73B7331A5089}" destId="{39F9EAB7-B5FD-8148-9CE1-B63FD6B44A6E}" srcOrd="1" destOrd="0" presId="urn:microsoft.com/office/officeart/2005/8/layout/list1"/>
    <dgm:cxn modelId="{EDA28FA9-A5F4-ED4C-8CCD-B7C34B28B4D5}" type="presParOf" srcId="{F94125EB-67F6-4E4F-8AEB-B30E56BDDC46}" destId="{67B31C9C-EF01-6541-A9B9-8C35AC43BB53}" srcOrd="21" destOrd="0" presId="urn:microsoft.com/office/officeart/2005/8/layout/list1"/>
    <dgm:cxn modelId="{46ECB260-18A6-354E-B675-958605B57A93}" type="presParOf" srcId="{F94125EB-67F6-4E4F-8AEB-B30E56BDDC46}" destId="{D8FC2EDD-936F-1541-8E3F-53AC415DFC9B}" srcOrd="22" destOrd="0" presId="urn:microsoft.com/office/officeart/2005/8/layout/list1"/>
    <dgm:cxn modelId="{A7E8640C-7DA9-9E42-AD6A-CEF33F4BC191}" type="presParOf" srcId="{F94125EB-67F6-4E4F-8AEB-B30E56BDDC46}" destId="{8C8488EC-92AD-2043-A312-7B63D5251F67}" srcOrd="23" destOrd="0" presId="urn:microsoft.com/office/officeart/2005/8/layout/list1"/>
    <dgm:cxn modelId="{6B3E5BC7-868F-284E-8310-72D3137FC0C6}" type="presParOf" srcId="{F94125EB-67F6-4E4F-8AEB-B30E56BDDC46}" destId="{B45EC9D9-2F3C-EA4F-91CA-B91C6B194AAB}" srcOrd="24" destOrd="0" presId="urn:microsoft.com/office/officeart/2005/8/layout/list1"/>
    <dgm:cxn modelId="{9ACEEBF1-A6BE-D84D-BE2B-0E681DC3B027}" type="presParOf" srcId="{B45EC9D9-2F3C-EA4F-91CA-B91C6B194AAB}" destId="{E7794A80-8D33-9941-A0BB-70C8B4D47AAD}" srcOrd="0" destOrd="0" presId="urn:microsoft.com/office/officeart/2005/8/layout/list1"/>
    <dgm:cxn modelId="{9953FBBA-1D0F-0443-9AF7-D420460B6BBE}" type="presParOf" srcId="{B45EC9D9-2F3C-EA4F-91CA-B91C6B194AAB}" destId="{CEC72A2A-7C3D-AB46-AC23-922B31D0849D}" srcOrd="1" destOrd="0" presId="urn:microsoft.com/office/officeart/2005/8/layout/list1"/>
    <dgm:cxn modelId="{49C94F47-CFC1-E049-B461-C5B17A7F4318}" type="presParOf" srcId="{F94125EB-67F6-4E4F-8AEB-B30E56BDDC46}" destId="{7054A7CE-C8FD-5648-90F9-33470F56FD2A}" srcOrd="25" destOrd="0" presId="urn:microsoft.com/office/officeart/2005/8/layout/list1"/>
    <dgm:cxn modelId="{3E37CE17-E9B2-564F-87C4-537C028DED5A}" type="presParOf" srcId="{F94125EB-67F6-4E4F-8AEB-B30E56BDDC46}" destId="{B25BF6C5-794E-564C-90FD-645ED7146130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2DF1C3-36BE-8547-A7D7-9BEFB5B9A714}">
      <dsp:nvSpPr>
        <dsp:cNvPr id="0" name=""/>
        <dsp:cNvSpPr/>
      </dsp:nvSpPr>
      <dsp:spPr>
        <a:xfrm>
          <a:off x="0" y="912020"/>
          <a:ext cx="6513603" cy="40774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1. Hectogon - June 2015 - TILL DATE</a:t>
          </a:r>
        </a:p>
      </dsp:txBody>
      <dsp:txXfrm>
        <a:off x="19904" y="931924"/>
        <a:ext cx="6473795" cy="367937"/>
      </dsp:txXfrm>
    </dsp:sp>
    <dsp:sp modelId="{AC321198-424A-7B42-BEAE-B8F93BA39388}">
      <dsp:nvSpPr>
        <dsp:cNvPr id="0" name=""/>
        <dsp:cNvSpPr/>
      </dsp:nvSpPr>
      <dsp:spPr>
        <a:xfrm>
          <a:off x="0" y="1368725"/>
          <a:ext cx="6513603" cy="40774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2. IAG British Airways - March 2023 - TILL DATE</a:t>
          </a:r>
        </a:p>
      </dsp:txBody>
      <dsp:txXfrm>
        <a:off x="19904" y="1388629"/>
        <a:ext cx="6473795" cy="367937"/>
      </dsp:txXfrm>
    </dsp:sp>
    <dsp:sp modelId="{C709DA1F-5FA9-EC43-BEE3-8AF799F9460C}">
      <dsp:nvSpPr>
        <dsp:cNvPr id="0" name=""/>
        <dsp:cNvSpPr/>
      </dsp:nvSpPr>
      <dsp:spPr>
        <a:xfrm>
          <a:off x="0" y="1825430"/>
          <a:ext cx="6513603" cy="40774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3. Several others – April 2020 – March 2023</a:t>
          </a:r>
        </a:p>
      </dsp:txBody>
      <dsp:txXfrm>
        <a:off x="19904" y="1845334"/>
        <a:ext cx="6473795" cy="367937"/>
      </dsp:txXfrm>
    </dsp:sp>
    <dsp:sp modelId="{EE5083D7-360D-2440-B80F-76FD51192A02}">
      <dsp:nvSpPr>
        <dsp:cNvPr id="0" name=""/>
        <dsp:cNvSpPr/>
      </dsp:nvSpPr>
      <dsp:spPr>
        <a:xfrm>
          <a:off x="0" y="2282135"/>
          <a:ext cx="6513603" cy="40774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4. Gartner Inc - August 2019 – March 2020</a:t>
          </a:r>
        </a:p>
      </dsp:txBody>
      <dsp:txXfrm>
        <a:off x="19904" y="2302039"/>
        <a:ext cx="6473795" cy="367937"/>
      </dsp:txXfrm>
    </dsp:sp>
    <dsp:sp modelId="{6344883F-FF1A-5C41-A865-33D0D696CA07}">
      <dsp:nvSpPr>
        <dsp:cNvPr id="0" name=""/>
        <dsp:cNvSpPr/>
      </dsp:nvSpPr>
      <dsp:spPr>
        <a:xfrm>
          <a:off x="0" y="2738840"/>
          <a:ext cx="6513603" cy="40774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5.. </a:t>
          </a:r>
          <a:r>
            <a:rPr lang="en-GB" sz="1700" kern="1200" dirty="0"/>
            <a:t>Depository Trust &amp; Clearing Corporation – Sept 2017 – August 2019</a:t>
          </a:r>
          <a:endParaRPr lang="en-US" sz="1700" kern="1200" dirty="0"/>
        </a:p>
      </dsp:txBody>
      <dsp:txXfrm>
        <a:off x="19904" y="2758744"/>
        <a:ext cx="6473795" cy="367937"/>
      </dsp:txXfrm>
    </dsp:sp>
    <dsp:sp modelId="{17CAB441-FB67-3643-93E5-C39A9597EA63}">
      <dsp:nvSpPr>
        <dsp:cNvPr id="0" name=""/>
        <dsp:cNvSpPr/>
      </dsp:nvSpPr>
      <dsp:spPr>
        <a:xfrm>
          <a:off x="0" y="3195545"/>
          <a:ext cx="6513603" cy="40774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6. AstraZeneca – June 2015 – Sept 2017</a:t>
          </a:r>
          <a:endParaRPr lang="en-US" sz="1700" kern="1200" dirty="0"/>
        </a:p>
      </dsp:txBody>
      <dsp:txXfrm>
        <a:off x="19904" y="3215449"/>
        <a:ext cx="6473795" cy="367937"/>
      </dsp:txXfrm>
    </dsp:sp>
    <dsp:sp modelId="{A1FE9229-CE70-6148-8DCE-39B3BB6878E0}">
      <dsp:nvSpPr>
        <dsp:cNvPr id="0" name=""/>
        <dsp:cNvSpPr/>
      </dsp:nvSpPr>
      <dsp:spPr>
        <a:xfrm>
          <a:off x="0" y="3652250"/>
          <a:ext cx="6513603" cy="40774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7. SAP – Nov 2014 – June 2015</a:t>
          </a:r>
          <a:endParaRPr lang="en-US" sz="1700" kern="1200" dirty="0"/>
        </a:p>
      </dsp:txBody>
      <dsp:txXfrm>
        <a:off x="19904" y="3672154"/>
        <a:ext cx="6473795" cy="367937"/>
      </dsp:txXfrm>
    </dsp:sp>
    <dsp:sp modelId="{17CACE13-C39C-A84B-927A-600B7EE2BDC7}">
      <dsp:nvSpPr>
        <dsp:cNvPr id="0" name=""/>
        <dsp:cNvSpPr/>
      </dsp:nvSpPr>
      <dsp:spPr>
        <a:xfrm>
          <a:off x="0" y="4108955"/>
          <a:ext cx="6513603" cy="40774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8. McAfee Inc – July 2010 – Oct 2014</a:t>
          </a:r>
          <a:endParaRPr lang="en-US" sz="1700" kern="1200" dirty="0"/>
        </a:p>
      </dsp:txBody>
      <dsp:txXfrm>
        <a:off x="19904" y="4128859"/>
        <a:ext cx="6473795" cy="367937"/>
      </dsp:txXfrm>
    </dsp:sp>
    <dsp:sp modelId="{212208CF-89D7-3941-BA89-287C21CA43AE}">
      <dsp:nvSpPr>
        <dsp:cNvPr id="0" name=""/>
        <dsp:cNvSpPr/>
      </dsp:nvSpPr>
      <dsp:spPr>
        <a:xfrm>
          <a:off x="0" y="4565660"/>
          <a:ext cx="6513603" cy="40774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9. Several others – April 2000 – July 2010</a:t>
          </a:r>
          <a:endParaRPr lang="en-US" sz="1700" kern="1200" dirty="0"/>
        </a:p>
      </dsp:txBody>
      <dsp:txXfrm>
        <a:off x="19904" y="4585564"/>
        <a:ext cx="6473795" cy="3679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D93550-39E8-EF4D-8F6B-9427BEBA7134}">
      <dsp:nvSpPr>
        <dsp:cNvPr id="0" name=""/>
        <dsp:cNvSpPr/>
      </dsp:nvSpPr>
      <dsp:spPr>
        <a:xfrm>
          <a:off x="0" y="525262"/>
          <a:ext cx="6269038" cy="4031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4E484F-6207-C044-B396-186657FE0D6D}">
      <dsp:nvSpPr>
        <dsp:cNvPr id="0" name=""/>
        <dsp:cNvSpPr/>
      </dsp:nvSpPr>
      <dsp:spPr>
        <a:xfrm>
          <a:off x="313451" y="289102"/>
          <a:ext cx="4388326" cy="4723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868" tIns="0" rIns="16586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1. AirSmat Inc - 2020 - Till Date</a:t>
          </a:r>
        </a:p>
      </dsp:txBody>
      <dsp:txXfrm>
        <a:off x="336508" y="312159"/>
        <a:ext cx="4342212" cy="426206"/>
      </dsp:txXfrm>
    </dsp:sp>
    <dsp:sp modelId="{5BC612C6-5570-294D-9A86-5C91EEC3864F}">
      <dsp:nvSpPr>
        <dsp:cNvPr id="0" name=""/>
        <dsp:cNvSpPr/>
      </dsp:nvSpPr>
      <dsp:spPr>
        <a:xfrm>
          <a:off x="0" y="1251022"/>
          <a:ext cx="6269038" cy="4031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BD2EE0-18CD-194C-8FAF-BB18C9802548}">
      <dsp:nvSpPr>
        <dsp:cNvPr id="0" name=""/>
        <dsp:cNvSpPr/>
      </dsp:nvSpPr>
      <dsp:spPr>
        <a:xfrm>
          <a:off x="313451" y="1014862"/>
          <a:ext cx="4388326" cy="4723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868" tIns="0" rIns="16586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2. </a:t>
          </a:r>
          <a:r>
            <a:rPr lang="en-GB" sz="1600" kern="1200" dirty="0" err="1"/>
            <a:t>MonyPot</a:t>
          </a:r>
          <a:r>
            <a:rPr lang="en-GB" sz="1600" kern="1200" dirty="0"/>
            <a:t> Limited - 2022 - Till Date</a:t>
          </a:r>
        </a:p>
      </dsp:txBody>
      <dsp:txXfrm>
        <a:off x="336508" y="1037919"/>
        <a:ext cx="4342212" cy="426206"/>
      </dsp:txXfrm>
    </dsp:sp>
    <dsp:sp modelId="{F5C0F340-BD7B-EB45-9651-CE045F7784BA}">
      <dsp:nvSpPr>
        <dsp:cNvPr id="0" name=""/>
        <dsp:cNvSpPr/>
      </dsp:nvSpPr>
      <dsp:spPr>
        <a:xfrm>
          <a:off x="0" y="1976782"/>
          <a:ext cx="6269038" cy="4031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7F680A-6DB4-B14F-9554-139888FF7251}">
      <dsp:nvSpPr>
        <dsp:cNvPr id="0" name=""/>
        <dsp:cNvSpPr/>
      </dsp:nvSpPr>
      <dsp:spPr>
        <a:xfrm>
          <a:off x="313451" y="1740622"/>
          <a:ext cx="4388326" cy="4723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868" tIns="0" rIns="16586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3. Hope Care Support Limited – 2018 – 2021</a:t>
          </a:r>
        </a:p>
      </dsp:txBody>
      <dsp:txXfrm>
        <a:off x="336508" y="1763679"/>
        <a:ext cx="4342212" cy="426206"/>
      </dsp:txXfrm>
    </dsp:sp>
    <dsp:sp modelId="{470FCCF9-7879-ED4B-965D-48C2AD9F57D0}">
      <dsp:nvSpPr>
        <dsp:cNvPr id="0" name=""/>
        <dsp:cNvSpPr/>
      </dsp:nvSpPr>
      <dsp:spPr>
        <a:xfrm>
          <a:off x="0" y="2702542"/>
          <a:ext cx="6269038" cy="4031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C1D482-BF44-CA41-A89D-EF167E675FF2}">
      <dsp:nvSpPr>
        <dsp:cNvPr id="0" name=""/>
        <dsp:cNvSpPr/>
      </dsp:nvSpPr>
      <dsp:spPr>
        <a:xfrm>
          <a:off x="313451" y="2466382"/>
          <a:ext cx="4388326" cy="4723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868" tIns="0" rIns="16586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4. </a:t>
          </a:r>
          <a:r>
            <a:rPr lang="en-GB" sz="1600" kern="1200" dirty="0" err="1"/>
            <a:t>Sheeft</a:t>
          </a:r>
          <a:r>
            <a:rPr lang="en-GB" sz="1600" kern="1200" dirty="0"/>
            <a:t> Transport Limited  – 2019 – 2020</a:t>
          </a:r>
          <a:endParaRPr lang="en-US" sz="1600" kern="1200" dirty="0"/>
        </a:p>
      </dsp:txBody>
      <dsp:txXfrm>
        <a:off x="336508" y="2489439"/>
        <a:ext cx="4342212" cy="426206"/>
      </dsp:txXfrm>
    </dsp:sp>
    <dsp:sp modelId="{C0D48113-076F-5944-A76B-571CDEA7C9BD}">
      <dsp:nvSpPr>
        <dsp:cNvPr id="0" name=""/>
        <dsp:cNvSpPr/>
      </dsp:nvSpPr>
      <dsp:spPr>
        <a:xfrm>
          <a:off x="0" y="3428302"/>
          <a:ext cx="6269038" cy="4031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DE3AF7-58F3-3244-B8A2-2F9B40F6781F}">
      <dsp:nvSpPr>
        <dsp:cNvPr id="0" name=""/>
        <dsp:cNvSpPr/>
      </dsp:nvSpPr>
      <dsp:spPr>
        <a:xfrm>
          <a:off x="313451" y="3192142"/>
          <a:ext cx="4388326" cy="47232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868" tIns="0" rIns="16586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5. Manilla Royal Concept Limited – 2003 - 2007</a:t>
          </a:r>
        </a:p>
      </dsp:txBody>
      <dsp:txXfrm>
        <a:off x="336508" y="3215199"/>
        <a:ext cx="4342212" cy="426206"/>
      </dsp:txXfrm>
    </dsp:sp>
    <dsp:sp modelId="{D8FC2EDD-936F-1541-8E3F-53AC415DFC9B}">
      <dsp:nvSpPr>
        <dsp:cNvPr id="0" name=""/>
        <dsp:cNvSpPr/>
      </dsp:nvSpPr>
      <dsp:spPr>
        <a:xfrm>
          <a:off x="0" y="4154062"/>
          <a:ext cx="6269038" cy="4031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F9EAB7-B5FD-8148-9CE1-B63FD6B44A6E}">
      <dsp:nvSpPr>
        <dsp:cNvPr id="0" name=""/>
        <dsp:cNvSpPr/>
      </dsp:nvSpPr>
      <dsp:spPr>
        <a:xfrm>
          <a:off x="313451" y="3917902"/>
          <a:ext cx="4388326" cy="4723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868" tIns="0" rIns="16586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6. Soji Tutorial College – 1997 - 2000</a:t>
          </a:r>
        </a:p>
      </dsp:txBody>
      <dsp:txXfrm>
        <a:off x="336508" y="3940959"/>
        <a:ext cx="4342212" cy="426206"/>
      </dsp:txXfrm>
    </dsp:sp>
    <dsp:sp modelId="{B25BF6C5-794E-564C-90FD-645ED7146130}">
      <dsp:nvSpPr>
        <dsp:cNvPr id="0" name=""/>
        <dsp:cNvSpPr/>
      </dsp:nvSpPr>
      <dsp:spPr>
        <a:xfrm>
          <a:off x="0" y="4879822"/>
          <a:ext cx="6269038" cy="4031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C72A2A-7C3D-AB46-AC23-922B31D0849D}">
      <dsp:nvSpPr>
        <dsp:cNvPr id="0" name=""/>
        <dsp:cNvSpPr/>
      </dsp:nvSpPr>
      <dsp:spPr>
        <a:xfrm>
          <a:off x="313451" y="4643662"/>
          <a:ext cx="4388326" cy="4723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868" tIns="0" rIns="16586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7. PSBS Partners – 1993 - 1997</a:t>
          </a:r>
        </a:p>
      </dsp:txBody>
      <dsp:txXfrm>
        <a:off x="336508" y="4666719"/>
        <a:ext cx="4342212" cy="426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3FCC2-4E7A-4671-AA79-177CB194E449}" type="datetimeFigureOut">
              <a:rPr lang="en-US" smtClean="0"/>
              <a:t>6/28/23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01C38D-F26D-4167-83EF-8774BC62D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050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49A2E-FFFA-69C9-AE4A-61B97C8F74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208C26-BC83-6146-AFB0-EB0AC3A266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82699-7622-A9D5-DAFA-0AF65E745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6/28/23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48BAAC-2D37-4F37-A49C-1506F33EC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F9576-2D7E-8D5B-E4A3-B905515F1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C1CF55-2BB9-7D36-77CE-0292266A8852}"/>
              </a:ext>
            </a:extLst>
          </p:cNvPr>
          <p:cNvSpPr/>
          <p:nvPr userDrawn="1"/>
        </p:nvSpPr>
        <p:spPr bwMode="blackWhite">
          <a:xfrm>
            <a:off x="254950" y="262784"/>
            <a:ext cx="11682101" cy="633243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253950-6C04-C338-CB4D-38DCCDEBF4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" r="13926" b="71478"/>
          <a:stretch/>
        </p:blipFill>
        <p:spPr>
          <a:xfrm>
            <a:off x="342899" y="4546601"/>
            <a:ext cx="11715751" cy="202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922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B2A69-0541-B4B7-7123-5285F72DA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C03EE2-72DB-FA93-EDD4-5B508B4A46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6E870E-01E9-E2F0-5778-9CAE2E49A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4E560-77BF-4D1A-B6E7-CD55CE12B1B8}" type="datetimeFigureOut">
              <a:rPr lang="en-US" smtClean="0"/>
              <a:t>6/28/23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D3934-92B4-64FF-4956-5D7D36C7B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C92CFB-0A98-D4CB-5355-FEDD5AAC4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379A-16E2-4C4A-96D0-A52C44225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417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D827FF-43F3-1E45-F716-F821518B70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E86548-D617-878D-19BA-9549C94878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4E4F2-1D17-8575-672F-9CD201E12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4E560-77BF-4D1A-B6E7-CD55CE12B1B8}" type="datetimeFigureOut">
              <a:rPr lang="en-US" smtClean="0"/>
              <a:t>6/28/23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6EBEE-7AE4-B882-B3AF-CD727317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F910B-3570-9B0B-F330-CE2C62F8A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379A-16E2-4C4A-96D0-A52C44225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798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54951" y="262784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 userDrawn="1"/>
        </p:nvSpPr>
        <p:spPr bwMode="blackWhite">
          <a:xfrm>
            <a:off x="254950" y="262784"/>
            <a:ext cx="11682101" cy="207264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1536192"/>
            <a:ext cx="6876288" cy="64008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39496" y="2560320"/>
            <a:ext cx="94457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Edit Master text styles</a:t>
            </a:r>
          </a:p>
          <a:p>
            <a:pPr marL="0" lvl="1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Second level</a:t>
            </a:r>
          </a:p>
          <a:p>
            <a:pPr marL="0" lvl="2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Third level</a:t>
            </a:r>
          </a:p>
          <a:p>
            <a:pPr marL="0" lvl="3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Fourth level</a:t>
            </a:r>
          </a:p>
          <a:p>
            <a:pPr marL="0" lvl="4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448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F89203F-46EF-44A2-956A-7FF6AF93BE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/>
          <a:stretch/>
        </p:blipFill>
        <p:spPr>
          <a:xfrm>
            <a:off x="269032" y="4801396"/>
            <a:ext cx="11653936" cy="178622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1D47175-944E-463B-ABBB-06669A473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0862" y="1507068"/>
            <a:ext cx="3192379" cy="4669896"/>
          </a:xfrm>
        </p:spPr>
        <p:txBody>
          <a:bodyPr anchor="ctr"/>
          <a:lstStyle>
            <a:lvl1pPr marL="0" indent="0" algn="l">
              <a:lnSpc>
                <a:spcPct val="150000"/>
              </a:lnSpc>
              <a:spcAft>
                <a:spcPts val="1200"/>
              </a:spcAft>
              <a:buSzPct val="25000"/>
              <a:buFont typeface="Segoe UI" panose="020B0502040204020203" pitchFamily="34" charset="0"/>
              <a:buChar char=" "/>
              <a:defRPr sz="1200"/>
            </a:lvl1pPr>
            <a:lvl2pPr marL="401638" indent="7938" algn="l">
              <a:spcBef>
                <a:spcPts val="600"/>
              </a:spcBef>
              <a:spcAft>
                <a:spcPts val="1200"/>
              </a:spcAft>
              <a:buFont typeface="Segoe UI" panose="020B0502040204020203" pitchFamily="34" charset="0"/>
              <a:buChar char=" "/>
              <a:defRPr sz="1200"/>
            </a:lvl2pPr>
            <a:lvl3pPr marL="1143000" indent="-228600">
              <a:buFont typeface="Segoe UI" panose="020B0502040204020203" pitchFamily="34" charset="0"/>
              <a:buChar char=" "/>
              <a:defRPr/>
            </a:lvl3pPr>
            <a:lvl4pPr marL="1600200" indent="-228600">
              <a:buFont typeface="Segoe UI" panose="020B0502040204020203" pitchFamily="34" charset="0"/>
              <a:buChar char=" "/>
              <a:defRPr/>
            </a:lvl4pPr>
            <a:lvl5pPr marL="2057400" indent="-228600">
              <a:buFont typeface="Segoe UI" panose="020B0502040204020203" pitchFamily="34" charset="0"/>
              <a:buChar char=" 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0725B0-0DB7-41CE-9C4C-39E8D0F6325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95537" y="1507068"/>
            <a:ext cx="7143905" cy="4669896"/>
          </a:xfrm>
        </p:spPr>
        <p:txBody>
          <a:bodyPr anchor="ctr"/>
          <a:lstStyle>
            <a:lvl1pPr marL="0" indent="0">
              <a:spcAft>
                <a:spcPts val="1200"/>
              </a:spcAft>
              <a:buSzPct val="25000"/>
              <a:buFont typeface="Segoe UI" panose="020B0502040204020203" pitchFamily="34" charset="0"/>
              <a:buChar char=" "/>
              <a:defRPr sz="1200"/>
            </a:lvl1pPr>
            <a:lvl2pPr marL="401638" indent="7938">
              <a:spcBef>
                <a:spcPts val="600"/>
              </a:spcBef>
              <a:spcAft>
                <a:spcPts val="1200"/>
              </a:spcAft>
              <a:buFont typeface="Segoe UI" panose="020B0502040204020203" pitchFamily="34" charset="0"/>
              <a:buChar char=" "/>
              <a:defRPr sz="1200"/>
            </a:lvl2pPr>
            <a:lvl3pPr marL="1143000" indent="-228600">
              <a:buFont typeface="Segoe UI" panose="020B0502040204020203" pitchFamily="34" charset="0"/>
              <a:buChar char=" "/>
              <a:defRPr/>
            </a:lvl3pPr>
            <a:lvl4pPr marL="1600200" indent="-228600">
              <a:buFont typeface="Segoe UI" panose="020B0502040204020203" pitchFamily="34" charset="0"/>
              <a:buChar char=" "/>
              <a:defRPr/>
            </a:lvl4pPr>
            <a:lvl5pPr marL="2057400" indent="-228600">
              <a:buFont typeface="Segoe UI" panose="020B0502040204020203" pitchFamily="34" charset="0"/>
              <a:buChar char=" 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9E63483-559C-4A6F-B04F-D6C56A3CC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8855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5A2570-7517-4576-B836-E4E6D3E74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/>
          <a:stretch/>
        </p:blipFill>
        <p:spPr>
          <a:xfrm>
            <a:off x="269032" y="4801396"/>
            <a:ext cx="11653936" cy="178622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9B673-4507-4B72-871E-001890787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433" y="1604211"/>
            <a:ext cx="10983131" cy="4572752"/>
          </a:xfrm>
        </p:spPr>
        <p:txBody>
          <a:bodyPr/>
          <a:lstStyle>
            <a:lvl1pPr marL="0" indent="0">
              <a:spcAft>
                <a:spcPts val="1200"/>
              </a:spcAft>
              <a:buSzPct val="25000"/>
              <a:buFont typeface="Segoe UI" panose="020B0502040204020203" pitchFamily="34" charset="0"/>
              <a:buChar char=" "/>
              <a:defRPr sz="1200"/>
            </a:lvl1pPr>
            <a:lvl2pPr marL="401638" indent="7938">
              <a:spcBef>
                <a:spcPts val="600"/>
              </a:spcBef>
              <a:spcAft>
                <a:spcPts val="1200"/>
              </a:spcAft>
              <a:buFont typeface="Segoe UI" panose="020B0502040204020203" pitchFamily="34" charset="0"/>
              <a:buChar char=" "/>
              <a:defRPr sz="1200"/>
            </a:lvl2pPr>
            <a:lvl3pPr marL="1143000" indent="-228600">
              <a:buFont typeface="Segoe UI" panose="020B0502040204020203" pitchFamily="34" charset="0"/>
              <a:buChar char=" "/>
              <a:defRPr/>
            </a:lvl3pPr>
            <a:lvl4pPr marL="1600200" indent="-228600">
              <a:buFont typeface="Segoe UI" panose="020B0502040204020203" pitchFamily="34" charset="0"/>
              <a:buChar char=" "/>
              <a:defRPr/>
            </a:lvl4pPr>
            <a:lvl5pPr marL="2057400" indent="-228600">
              <a:buFont typeface="Segoe UI" panose="020B0502040204020203" pitchFamily="34" charset="0"/>
              <a:buChar char=" 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E770BB0-A521-41C6-A0AE-BEE679D2A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10328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258610D-0376-4D1E-8ED8-29382288BB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783" t="-3"/>
          <a:stretch/>
        </p:blipFill>
        <p:spPr>
          <a:xfrm>
            <a:off x="269032" y="4801396"/>
            <a:ext cx="11653936" cy="178622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1C16CD2-606C-441E-BBA3-51767980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966687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F89203F-46EF-44A2-956A-7FF6AF93BE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/>
          <a:stretch/>
        </p:blipFill>
        <p:spPr>
          <a:xfrm>
            <a:off x="269032" y="4801396"/>
            <a:ext cx="11653936" cy="178622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1D47175-944E-463B-ABBB-06669A473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0862" y="1507068"/>
            <a:ext cx="3192379" cy="4669896"/>
          </a:xfrm>
        </p:spPr>
        <p:txBody>
          <a:bodyPr anchor="ctr"/>
          <a:lstStyle>
            <a:lvl1pPr marL="0" indent="0" algn="l">
              <a:lnSpc>
                <a:spcPct val="150000"/>
              </a:lnSpc>
              <a:spcAft>
                <a:spcPts val="1200"/>
              </a:spcAft>
              <a:buSzPct val="25000"/>
              <a:buFont typeface="Segoe UI" panose="020B0502040204020203" pitchFamily="34" charset="0"/>
              <a:buChar char=" "/>
              <a:defRPr sz="1200"/>
            </a:lvl1pPr>
            <a:lvl2pPr marL="401638" indent="7938" algn="l">
              <a:spcBef>
                <a:spcPts val="600"/>
              </a:spcBef>
              <a:spcAft>
                <a:spcPts val="1200"/>
              </a:spcAft>
              <a:buFont typeface="Segoe UI" panose="020B0502040204020203" pitchFamily="34" charset="0"/>
              <a:buChar char=" "/>
              <a:defRPr sz="1200"/>
            </a:lvl2pPr>
            <a:lvl3pPr marL="1143000" indent="-228600">
              <a:buFont typeface="Segoe UI" panose="020B0502040204020203" pitchFamily="34" charset="0"/>
              <a:buChar char=" "/>
              <a:defRPr/>
            </a:lvl3pPr>
            <a:lvl4pPr marL="1600200" indent="-228600">
              <a:buFont typeface="Segoe UI" panose="020B0502040204020203" pitchFamily="34" charset="0"/>
              <a:buChar char=" "/>
              <a:defRPr/>
            </a:lvl4pPr>
            <a:lvl5pPr marL="2057400" indent="-228600">
              <a:buFont typeface="Segoe UI" panose="020B0502040204020203" pitchFamily="34" charset="0"/>
              <a:buChar char=" 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0725B0-0DB7-41CE-9C4C-39E8D0F6325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95537" y="1507068"/>
            <a:ext cx="7143905" cy="4669896"/>
          </a:xfrm>
        </p:spPr>
        <p:txBody>
          <a:bodyPr anchor="ctr"/>
          <a:lstStyle>
            <a:lvl1pPr marL="0" indent="0">
              <a:spcAft>
                <a:spcPts val="1200"/>
              </a:spcAft>
              <a:buSzPct val="25000"/>
              <a:buFont typeface="Segoe UI" panose="020B0502040204020203" pitchFamily="34" charset="0"/>
              <a:buChar char=" "/>
              <a:defRPr sz="1200"/>
            </a:lvl1pPr>
            <a:lvl2pPr marL="401638" indent="7938">
              <a:spcBef>
                <a:spcPts val="600"/>
              </a:spcBef>
              <a:spcAft>
                <a:spcPts val="1200"/>
              </a:spcAft>
              <a:buFont typeface="Segoe UI" panose="020B0502040204020203" pitchFamily="34" charset="0"/>
              <a:buChar char=" "/>
              <a:defRPr sz="1200"/>
            </a:lvl2pPr>
            <a:lvl3pPr marL="1143000" indent="-228600">
              <a:buFont typeface="Segoe UI" panose="020B0502040204020203" pitchFamily="34" charset="0"/>
              <a:buChar char=" "/>
              <a:defRPr/>
            </a:lvl3pPr>
            <a:lvl4pPr marL="1600200" indent="-228600">
              <a:buFont typeface="Segoe UI" panose="020B0502040204020203" pitchFamily="34" charset="0"/>
              <a:buChar char=" "/>
              <a:defRPr/>
            </a:lvl4pPr>
            <a:lvl5pPr marL="2057400" indent="-228600">
              <a:buFont typeface="Segoe UI" panose="020B0502040204020203" pitchFamily="34" charset="0"/>
              <a:buChar char=" 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9E63483-559C-4A6F-B04F-D6C56A3CC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0419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F89203F-46EF-44A2-956A-7FF6AF93BE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/>
          <a:stretch/>
        </p:blipFill>
        <p:spPr>
          <a:xfrm>
            <a:off x="269032" y="4801396"/>
            <a:ext cx="11653936" cy="178622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1D47175-944E-463B-ABBB-06669A473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0862" y="1507068"/>
            <a:ext cx="3192379" cy="4669896"/>
          </a:xfrm>
        </p:spPr>
        <p:txBody>
          <a:bodyPr anchor="ctr"/>
          <a:lstStyle>
            <a:lvl1pPr marL="0" indent="0" algn="l">
              <a:lnSpc>
                <a:spcPct val="150000"/>
              </a:lnSpc>
              <a:spcAft>
                <a:spcPts val="1200"/>
              </a:spcAft>
              <a:buSzPct val="25000"/>
              <a:buFont typeface="Segoe UI" panose="020B0502040204020203" pitchFamily="34" charset="0"/>
              <a:buChar char=" "/>
              <a:defRPr sz="1200"/>
            </a:lvl1pPr>
            <a:lvl2pPr marL="401638" indent="7938" algn="l">
              <a:spcBef>
                <a:spcPts val="600"/>
              </a:spcBef>
              <a:spcAft>
                <a:spcPts val="1200"/>
              </a:spcAft>
              <a:buFont typeface="Segoe UI" panose="020B0502040204020203" pitchFamily="34" charset="0"/>
              <a:buChar char=" "/>
              <a:defRPr sz="1200"/>
            </a:lvl2pPr>
            <a:lvl3pPr marL="1143000" indent="-228600">
              <a:buFont typeface="Segoe UI" panose="020B0502040204020203" pitchFamily="34" charset="0"/>
              <a:buChar char=" "/>
              <a:defRPr/>
            </a:lvl3pPr>
            <a:lvl4pPr marL="1600200" indent="-228600">
              <a:buFont typeface="Segoe UI" panose="020B0502040204020203" pitchFamily="34" charset="0"/>
              <a:buChar char=" "/>
              <a:defRPr/>
            </a:lvl4pPr>
            <a:lvl5pPr marL="2057400" indent="-228600">
              <a:buFont typeface="Segoe UI" panose="020B0502040204020203" pitchFamily="34" charset="0"/>
              <a:buChar char=" 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0725B0-0DB7-41CE-9C4C-39E8D0F6325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95537" y="1507068"/>
            <a:ext cx="7143905" cy="4669896"/>
          </a:xfrm>
        </p:spPr>
        <p:txBody>
          <a:bodyPr anchor="ctr"/>
          <a:lstStyle>
            <a:lvl1pPr marL="0" indent="0">
              <a:spcAft>
                <a:spcPts val="1200"/>
              </a:spcAft>
              <a:buSzPct val="25000"/>
              <a:buFont typeface="Segoe UI" panose="020B0502040204020203" pitchFamily="34" charset="0"/>
              <a:buChar char=" "/>
              <a:defRPr sz="1200"/>
            </a:lvl1pPr>
            <a:lvl2pPr marL="401638" indent="7938">
              <a:spcBef>
                <a:spcPts val="600"/>
              </a:spcBef>
              <a:spcAft>
                <a:spcPts val="1200"/>
              </a:spcAft>
              <a:buFont typeface="Segoe UI" panose="020B0502040204020203" pitchFamily="34" charset="0"/>
              <a:buChar char=" "/>
              <a:defRPr sz="1200"/>
            </a:lvl2pPr>
            <a:lvl3pPr marL="1143000" indent="-228600">
              <a:buFont typeface="Segoe UI" panose="020B0502040204020203" pitchFamily="34" charset="0"/>
              <a:buChar char=" "/>
              <a:defRPr/>
            </a:lvl3pPr>
            <a:lvl4pPr marL="1600200" indent="-228600">
              <a:buFont typeface="Segoe UI" panose="020B0502040204020203" pitchFamily="34" charset="0"/>
              <a:buChar char=" "/>
              <a:defRPr/>
            </a:lvl4pPr>
            <a:lvl5pPr marL="2057400" indent="-228600">
              <a:buFont typeface="Segoe UI" panose="020B0502040204020203" pitchFamily="34" charset="0"/>
              <a:buChar char=" 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9E63483-559C-4A6F-B04F-D6C56A3CC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79011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F89203F-46EF-44A2-956A-7FF6AF93BE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/>
          <a:stretch/>
        </p:blipFill>
        <p:spPr>
          <a:xfrm>
            <a:off x="269032" y="4801396"/>
            <a:ext cx="11653936" cy="178622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1D47175-944E-463B-ABBB-06669A473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0862" y="1507068"/>
            <a:ext cx="3192379" cy="4669896"/>
          </a:xfrm>
        </p:spPr>
        <p:txBody>
          <a:bodyPr anchor="ctr"/>
          <a:lstStyle>
            <a:lvl1pPr marL="0" indent="0" algn="l">
              <a:lnSpc>
                <a:spcPct val="150000"/>
              </a:lnSpc>
              <a:spcAft>
                <a:spcPts val="1200"/>
              </a:spcAft>
              <a:buSzPct val="25000"/>
              <a:buFont typeface="Segoe UI" panose="020B0502040204020203" pitchFamily="34" charset="0"/>
              <a:buChar char=" "/>
              <a:defRPr sz="1200"/>
            </a:lvl1pPr>
            <a:lvl2pPr marL="401638" indent="7938" algn="l">
              <a:spcBef>
                <a:spcPts val="600"/>
              </a:spcBef>
              <a:spcAft>
                <a:spcPts val="1200"/>
              </a:spcAft>
              <a:buFont typeface="Segoe UI" panose="020B0502040204020203" pitchFamily="34" charset="0"/>
              <a:buChar char=" "/>
              <a:defRPr sz="1200"/>
            </a:lvl2pPr>
            <a:lvl3pPr marL="1143000" indent="-228600">
              <a:buFont typeface="Segoe UI" panose="020B0502040204020203" pitchFamily="34" charset="0"/>
              <a:buChar char=" "/>
              <a:defRPr/>
            </a:lvl3pPr>
            <a:lvl4pPr marL="1600200" indent="-228600">
              <a:buFont typeface="Segoe UI" panose="020B0502040204020203" pitchFamily="34" charset="0"/>
              <a:buChar char=" "/>
              <a:defRPr/>
            </a:lvl4pPr>
            <a:lvl5pPr marL="2057400" indent="-228600">
              <a:buFont typeface="Segoe UI" panose="020B0502040204020203" pitchFamily="34" charset="0"/>
              <a:buChar char=" 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0725B0-0DB7-41CE-9C4C-39E8D0F6325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95537" y="1507068"/>
            <a:ext cx="7143905" cy="4669896"/>
          </a:xfrm>
        </p:spPr>
        <p:txBody>
          <a:bodyPr anchor="ctr"/>
          <a:lstStyle>
            <a:lvl1pPr marL="0" indent="0">
              <a:spcAft>
                <a:spcPts val="1200"/>
              </a:spcAft>
              <a:buSzPct val="25000"/>
              <a:buFont typeface="Segoe UI" panose="020B0502040204020203" pitchFamily="34" charset="0"/>
              <a:buChar char=" "/>
              <a:defRPr sz="1200"/>
            </a:lvl1pPr>
            <a:lvl2pPr marL="401638" indent="7938">
              <a:spcBef>
                <a:spcPts val="600"/>
              </a:spcBef>
              <a:spcAft>
                <a:spcPts val="1200"/>
              </a:spcAft>
              <a:buFont typeface="Segoe UI" panose="020B0502040204020203" pitchFamily="34" charset="0"/>
              <a:buChar char=" "/>
              <a:defRPr sz="1200"/>
            </a:lvl2pPr>
            <a:lvl3pPr marL="1143000" indent="-228600">
              <a:buFont typeface="Segoe UI" panose="020B0502040204020203" pitchFamily="34" charset="0"/>
              <a:buChar char=" "/>
              <a:defRPr/>
            </a:lvl3pPr>
            <a:lvl4pPr marL="1600200" indent="-228600">
              <a:buFont typeface="Segoe UI" panose="020B0502040204020203" pitchFamily="34" charset="0"/>
              <a:buChar char=" "/>
              <a:defRPr/>
            </a:lvl4pPr>
            <a:lvl5pPr marL="2057400" indent="-228600">
              <a:buFont typeface="Segoe UI" panose="020B0502040204020203" pitchFamily="34" charset="0"/>
              <a:buChar char=" 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9E63483-559C-4A6F-B04F-D6C56A3CC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796393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F89203F-46EF-44A2-956A-7FF6AF93BE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/>
          <a:stretch/>
        </p:blipFill>
        <p:spPr>
          <a:xfrm>
            <a:off x="269032" y="4801396"/>
            <a:ext cx="11653936" cy="178622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1D47175-944E-463B-ABBB-06669A473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0862" y="1507068"/>
            <a:ext cx="3192379" cy="4669896"/>
          </a:xfrm>
        </p:spPr>
        <p:txBody>
          <a:bodyPr anchor="ctr"/>
          <a:lstStyle>
            <a:lvl1pPr marL="0" indent="0" algn="l">
              <a:lnSpc>
                <a:spcPct val="150000"/>
              </a:lnSpc>
              <a:spcAft>
                <a:spcPts val="1200"/>
              </a:spcAft>
              <a:buSzPct val="25000"/>
              <a:buFont typeface="Segoe UI" panose="020B0502040204020203" pitchFamily="34" charset="0"/>
              <a:buChar char=" "/>
              <a:defRPr sz="1200"/>
            </a:lvl1pPr>
            <a:lvl2pPr marL="401638" indent="7938" algn="l">
              <a:spcBef>
                <a:spcPts val="600"/>
              </a:spcBef>
              <a:spcAft>
                <a:spcPts val="1200"/>
              </a:spcAft>
              <a:buFont typeface="Segoe UI" panose="020B0502040204020203" pitchFamily="34" charset="0"/>
              <a:buChar char=" "/>
              <a:defRPr sz="1200"/>
            </a:lvl2pPr>
            <a:lvl3pPr marL="1143000" indent="-228600">
              <a:buFont typeface="Segoe UI" panose="020B0502040204020203" pitchFamily="34" charset="0"/>
              <a:buChar char=" "/>
              <a:defRPr/>
            </a:lvl3pPr>
            <a:lvl4pPr marL="1600200" indent="-228600">
              <a:buFont typeface="Segoe UI" panose="020B0502040204020203" pitchFamily="34" charset="0"/>
              <a:buChar char=" "/>
              <a:defRPr/>
            </a:lvl4pPr>
            <a:lvl5pPr marL="2057400" indent="-228600">
              <a:buFont typeface="Segoe UI" panose="020B0502040204020203" pitchFamily="34" charset="0"/>
              <a:buChar char=" 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0725B0-0DB7-41CE-9C4C-39E8D0F6325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95537" y="1507068"/>
            <a:ext cx="7143905" cy="4669896"/>
          </a:xfrm>
        </p:spPr>
        <p:txBody>
          <a:bodyPr anchor="ctr"/>
          <a:lstStyle>
            <a:lvl1pPr marL="0" indent="0">
              <a:spcAft>
                <a:spcPts val="1200"/>
              </a:spcAft>
              <a:buSzPct val="25000"/>
              <a:buFont typeface="Segoe UI" panose="020B0502040204020203" pitchFamily="34" charset="0"/>
              <a:buChar char=" "/>
              <a:defRPr sz="1200"/>
            </a:lvl1pPr>
            <a:lvl2pPr marL="401638" indent="7938">
              <a:spcBef>
                <a:spcPts val="600"/>
              </a:spcBef>
              <a:spcAft>
                <a:spcPts val="1200"/>
              </a:spcAft>
              <a:buFont typeface="Segoe UI" panose="020B0502040204020203" pitchFamily="34" charset="0"/>
              <a:buChar char=" "/>
              <a:defRPr sz="1200"/>
            </a:lvl2pPr>
            <a:lvl3pPr marL="1143000" indent="-228600">
              <a:buFont typeface="Segoe UI" panose="020B0502040204020203" pitchFamily="34" charset="0"/>
              <a:buChar char=" "/>
              <a:defRPr/>
            </a:lvl3pPr>
            <a:lvl4pPr marL="1600200" indent="-228600">
              <a:buFont typeface="Segoe UI" panose="020B0502040204020203" pitchFamily="34" charset="0"/>
              <a:buChar char=" "/>
              <a:defRPr/>
            </a:lvl4pPr>
            <a:lvl5pPr marL="2057400" indent="-228600">
              <a:buFont typeface="Segoe UI" panose="020B0502040204020203" pitchFamily="34" charset="0"/>
              <a:buChar char=" 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9E63483-559C-4A6F-B04F-D6C56A3CC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8029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73AA6-3C0E-7C64-7392-F28BD03FC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046DE-9791-0714-D08B-BD3B8F6C9C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60189-19FE-CAD8-A97F-D4160D35B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6/28/23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4EAB4-65BC-52BD-18AB-D222BA686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FDF9A-50EB-EAB6-9993-4DDD79E98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9AC88B-F256-2FF2-9ADF-C1BC09F7F3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/>
          <a:stretch/>
        </p:blipFill>
        <p:spPr>
          <a:xfrm>
            <a:off x="269032" y="4801396"/>
            <a:ext cx="11653936" cy="178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66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5A2570-7517-4576-B836-E4E6D3E74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/>
          <a:stretch/>
        </p:blipFill>
        <p:spPr>
          <a:xfrm>
            <a:off x="269032" y="4801396"/>
            <a:ext cx="11653936" cy="178622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9B673-4507-4B72-871E-001890787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433" y="1604211"/>
            <a:ext cx="10983131" cy="4572752"/>
          </a:xfrm>
        </p:spPr>
        <p:txBody>
          <a:bodyPr/>
          <a:lstStyle>
            <a:lvl1pPr marL="0" indent="0">
              <a:spcAft>
                <a:spcPts val="1200"/>
              </a:spcAft>
              <a:buSzPct val="25000"/>
              <a:buFont typeface="Segoe UI" panose="020B0502040204020203" pitchFamily="34" charset="0"/>
              <a:buChar char=" "/>
              <a:defRPr sz="1200"/>
            </a:lvl1pPr>
            <a:lvl2pPr marL="401638" indent="7938">
              <a:spcBef>
                <a:spcPts val="600"/>
              </a:spcBef>
              <a:spcAft>
                <a:spcPts val="1200"/>
              </a:spcAft>
              <a:buFont typeface="Segoe UI" panose="020B0502040204020203" pitchFamily="34" charset="0"/>
              <a:buChar char=" "/>
              <a:defRPr sz="1200"/>
            </a:lvl2pPr>
            <a:lvl3pPr marL="1143000" indent="-228600">
              <a:buFont typeface="Segoe UI" panose="020B0502040204020203" pitchFamily="34" charset="0"/>
              <a:buChar char=" "/>
              <a:defRPr/>
            </a:lvl3pPr>
            <a:lvl4pPr marL="1600200" indent="-228600">
              <a:buFont typeface="Segoe UI" panose="020B0502040204020203" pitchFamily="34" charset="0"/>
              <a:buChar char=" "/>
              <a:defRPr/>
            </a:lvl4pPr>
            <a:lvl5pPr marL="2057400" indent="-228600">
              <a:buFont typeface="Segoe UI" panose="020B0502040204020203" pitchFamily="34" charset="0"/>
              <a:buChar char=" 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B8AB91F-D739-4DD5-859B-B16B125BE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03406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0017C897-2775-4930-B0BE-BEB724532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8158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6C476-8ADD-C95A-3B05-0B207B4C6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A8521A-5EF9-A477-C5AB-131F0C7CF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48FF58-190A-7C3E-2E67-A126E8DE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4E560-77BF-4D1A-B6E7-CD55CE12B1B8}" type="datetimeFigureOut">
              <a:rPr lang="en-US" smtClean="0"/>
              <a:t>6/28/23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2BD3FE-CC3B-CE23-0F5C-75B4F999D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2EC8F-076D-3159-BE23-500A95B82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379A-16E2-4C4A-96D0-A52C44225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846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CAAA6-EBCB-9B19-96D6-6B19C1E00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E627E-F356-EE31-89CA-D1B18DE9C6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BED255-4E1C-EF6C-8CE3-C5325BAAF0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73CFFB-F5F9-4193-BEBE-3598E32BB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4E560-77BF-4D1A-B6E7-CD55CE12B1B8}" type="datetimeFigureOut">
              <a:rPr lang="en-US" smtClean="0"/>
              <a:t>6/28/23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A4E982-9F58-3211-901E-5F6C10053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F3964D-93C7-2388-48E6-F3C818D47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379A-16E2-4C4A-96D0-A52C44225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787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C211B-F39C-9173-17A5-1A0687544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A7DFE-E1B4-21E1-8500-DE14F10A6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F97552-FA5E-FDA1-41AF-469556958B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12CBC6-F5ED-A36B-F04C-69947C8092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23BDA8-3DBD-93F4-BA71-FE2627E803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EB332E-E1B6-61C3-5417-7640BA650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4E560-77BF-4D1A-B6E7-CD55CE12B1B8}" type="datetimeFigureOut">
              <a:rPr lang="en-US" smtClean="0"/>
              <a:t>6/28/23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C5BE0B-7601-3E4C-CD50-304D245CF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DC586E-810D-B67F-7B6B-8CED9E21C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379A-16E2-4C4A-96D0-A52C44225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142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19990-FEEA-8946-ACF5-2FC74D183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4E649A-1ECE-8828-8CA8-714ADAA6B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6/28/23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69BFF6-5ED9-230B-6FB5-799C4FFB7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4FBBBD-9D28-2F22-9D07-C1E78C49D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7EF6AE-78E3-42CA-71D7-4E1100630870}"/>
              </a:ext>
            </a:extLst>
          </p:cNvPr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2B87EBF-3A5B-3C3D-88A4-1AC2152F6839}"/>
              </a:ext>
            </a:extLst>
          </p:cNvPr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597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E05EA0-3C41-7889-3AF5-444433395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6/28/23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3D2DF5-E07E-8800-0851-90AB5C4BA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2D0B3-0B63-5F69-9EF4-D92D76A08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015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89805-1E14-4851-7B6C-89E619435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D56B8-1556-0D0F-93A9-9119CAD66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927454-329F-AB0E-3DEA-D3861EE8EF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FDF8A4-750D-6A75-680B-A523EC036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4E560-77BF-4D1A-B6E7-CD55CE12B1B8}" type="datetimeFigureOut">
              <a:rPr lang="en-US" smtClean="0"/>
              <a:t>6/28/23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278C2F-C995-EEEB-2B71-3B737760A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14258B-1CA1-8577-AAAB-2FABB50AC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379A-16E2-4C4A-96D0-A52C44225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06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BFF96-8D47-BD85-09C2-352BFA04B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BA6EC9-E3FC-FDC9-9EE7-7DD99D2E59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B2AE42-D8AD-CC0C-22BE-919391131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1258C9-486D-B92E-4132-239E2CEAC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4E560-77BF-4D1A-B6E7-CD55CE12B1B8}" type="datetimeFigureOut">
              <a:rPr lang="en-US" smtClean="0"/>
              <a:t>6/28/23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63AD1-6A04-D707-EFB0-8F81F70FD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8893AA-0943-57F8-C01A-E783777E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379A-16E2-4C4A-96D0-A52C44225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244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9B5769-535F-1D50-E6F2-D28A7B35E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A334CB-8C51-C32D-6D3F-B18E4310F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31D62A-67CE-C4D2-34F5-EF89D8667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4E560-77BF-4D1A-B6E7-CD55CE12B1B8}" type="datetimeFigureOut">
              <a:rPr lang="en-US" smtClean="0"/>
              <a:t>6/28/23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6811E-BD82-CFF0-ED13-9718046742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5A220-8849-1534-B3F0-C58A3725F9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9379A-16E2-4C4A-96D0-A52C442257E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D88C11-D0F5-3A8F-61D9-3432D74611DE}"/>
              </a:ext>
            </a:extLst>
          </p:cNvPr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17160B-1372-831E-0494-76CE45BCBA90}"/>
              </a:ext>
            </a:extLst>
          </p:cNvPr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107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698" r:id="rId16"/>
    <p:sldLayoutId id="2147483699" r:id="rId17"/>
    <p:sldLayoutId id="2147483700" r:id="rId18"/>
    <p:sldLayoutId id="2147483703" r:id="rId19"/>
    <p:sldLayoutId id="2147483650" r:id="rId20"/>
    <p:sldLayoutId id="2147483662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F8D61-9318-4DC8-A868-2B1BFDD2B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5400" dirty="0"/>
              <a:t>Skilling up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322DE6-C2BE-4B53-BC28-C43EBD0052A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8000" b="1" dirty="0"/>
              <a:t>How to stay relevant in an age of constant disruption</a:t>
            </a:r>
          </a:p>
        </p:txBody>
      </p:sp>
      <p:sp>
        <p:nvSpPr>
          <p:cNvPr id="5" name="About">
            <a:extLst>
              <a:ext uri="{FF2B5EF4-FFF2-40B4-BE49-F238E27FC236}">
                <a16:creationId xmlns:a16="http://schemas.microsoft.com/office/drawing/2014/main" id="{566FA85D-3B0A-4E0C-B8AC-042993910A93}"/>
              </a:ext>
            </a:extLst>
          </p:cNvPr>
          <p:cNvSpPr txBox="1">
            <a:spLocks/>
          </p:cNvSpPr>
          <p:nvPr/>
        </p:nvSpPr>
        <p:spPr>
          <a:xfrm>
            <a:off x="9468116" y="6034780"/>
            <a:ext cx="2447364" cy="49523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rgbClr val="408E93"/>
                </a:solidFill>
                <a:latin typeface="Agency FB" panose="020B0503020202020204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>
              <a:spcBef>
                <a:spcPts val="1000"/>
              </a:spcBef>
            </a:pPr>
            <a:endParaRPr lang="en-US" sz="18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580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7C08A37-FD42-476D-96F3-9850D163F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19329"/>
            <a:ext cx="5731647" cy="4795140"/>
          </a:xfrm>
        </p:spPr>
        <p:txBody>
          <a:bodyPr>
            <a:norm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GB" sz="2400" b="1" dirty="0">
                <a:solidFill>
                  <a:schemeClr val="accent2"/>
                </a:solidFill>
              </a:rPr>
              <a:t>Artificial Intelligence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GB" sz="2400" b="1" dirty="0">
                <a:solidFill>
                  <a:srgbClr val="FF0000"/>
                </a:solidFill>
              </a:rPr>
              <a:t>Internet of Things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GB" sz="2400" b="1" dirty="0">
                <a:solidFill>
                  <a:srgbClr val="7030A0"/>
                </a:solidFill>
              </a:rPr>
              <a:t>Big Data and Analytics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GB" sz="2400" b="1" dirty="0">
                <a:solidFill>
                  <a:srgbClr val="00B050"/>
                </a:solidFill>
              </a:rPr>
              <a:t>Renewable Energy and sustainable Technologies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</a:rPr>
              <a:t>Biotechnology and Genetic Engineering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7273F9-59F9-4FB3-9D34-82C64C4F8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5th Industrial Revolution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4B87C3-CB25-48B9-9056-011A92A00F1D}"/>
              </a:ext>
            </a:extLst>
          </p:cNvPr>
          <p:cNvSpPr txBox="1"/>
          <p:nvPr/>
        </p:nvSpPr>
        <p:spPr>
          <a:xfrm>
            <a:off x="8559537" y="6314022"/>
            <a:ext cx="2378696" cy="46577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Image courtesy of Shutterstock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BF2705-61FC-453A-A5E6-FAAAB6326355}"/>
              </a:ext>
            </a:extLst>
          </p:cNvPr>
          <p:cNvSpPr txBox="1"/>
          <p:nvPr/>
        </p:nvSpPr>
        <p:spPr>
          <a:xfrm>
            <a:off x="9312567" y="6247653"/>
            <a:ext cx="2378696" cy="46577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Image courtesy of TechCrunch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F8DF72-8110-5A33-B911-E69A9E799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1647" y="1419329"/>
            <a:ext cx="7161840" cy="479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46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3ED516-A0B4-4D09-B6A3-A788188B6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353" y="176893"/>
            <a:ext cx="6416937" cy="7293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/>
              <a:t>IT Field - Any suggestion?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3490B3-1C51-4DC5-B4FE-23CB04EEE287}"/>
              </a:ext>
            </a:extLst>
          </p:cNvPr>
          <p:cNvSpPr txBox="1"/>
          <p:nvPr/>
        </p:nvSpPr>
        <p:spPr>
          <a:xfrm>
            <a:off x="282867" y="906277"/>
            <a:ext cx="6159497" cy="5439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800100" indent="-4572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>
                <a:solidFill>
                  <a:schemeClr val="accent2"/>
                </a:solidFill>
              </a:rPr>
              <a:t>Software Engineering</a:t>
            </a:r>
          </a:p>
          <a:p>
            <a:pPr marL="800100" indent="-4572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>
                <a:solidFill>
                  <a:schemeClr val="accent2"/>
                </a:solidFill>
              </a:rPr>
              <a:t>Data Engineering</a:t>
            </a:r>
          </a:p>
          <a:p>
            <a:pPr marL="800100" indent="-4572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>
                <a:solidFill>
                  <a:schemeClr val="accent2"/>
                </a:solidFill>
              </a:rPr>
              <a:t>Product  </a:t>
            </a:r>
          </a:p>
          <a:p>
            <a:pPr marL="800100" indent="-4572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>
                <a:solidFill>
                  <a:schemeClr val="accent2"/>
                </a:solidFill>
              </a:rPr>
              <a:t>Security</a:t>
            </a:r>
          </a:p>
          <a:p>
            <a:pPr marL="800100" indent="-4572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>
                <a:solidFill>
                  <a:schemeClr val="accent2"/>
                </a:solidFill>
              </a:rPr>
              <a:t>Cloud - Architecture and engineering</a:t>
            </a:r>
          </a:p>
          <a:p>
            <a:pPr marL="800100" indent="-4572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>
                <a:solidFill>
                  <a:schemeClr val="accent2"/>
                </a:solidFill>
              </a:rPr>
              <a:t>Embedded System Engineering</a:t>
            </a:r>
          </a:p>
          <a:p>
            <a:pPr marL="800100" indent="-4572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>
                <a:solidFill>
                  <a:schemeClr val="accent2"/>
                </a:solidFill>
              </a:rPr>
              <a:t>Blockchain – Architecture and engineering</a:t>
            </a:r>
          </a:p>
          <a:p>
            <a:pPr marL="800100" indent="-4572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>
                <a:solidFill>
                  <a:schemeClr val="accent2"/>
                </a:solidFill>
              </a:rPr>
              <a:t>Business Intelligence – Analyst and developer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8" name="Picture 17" descr="Aerial view of a city skyline">
            <a:extLst>
              <a:ext uri="{FF2B5EF4-FFF2-40B4-BE49-F238E27FC236}">
                <a16:creationId xmlns:a16="http://schemas.microsoft.com/office/drawing/2014/main" id="{2AA38761-A556-5419-7D2A-C9F21217C4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88" r="22274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6655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1">
            <a:extLst>
              <a:ext uri="{FF2B5EF4-FFF2-40B4-BE49-F238E27FC236}">
                <a16:creationId xmlns:a16="http://schemas.microsoft.com/office/drawing/2014/main" id="{5FDCD00E-43AE-4B70-8047-0A831F07E2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1626687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20BAAD96-7563-8085-F4B8-1770C23FF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897A5AB6-BEB0-7D42-4B2A-7D66DD6BF959}"/>
              </a:ext>
            </a:extLst>
          </p:cNvPr>
          <p:cNvSpPr txBox="1">
            <a:spLocks/>
          </p:cNvSpPr>
          <p:nvPr/>
        </p:nvSpPr>
        <p:spPr>
          <a:xfrm>
            <a:off x="604434" y="2180738"/>
            <a:ext cx="3674195" cy="2709275"/>
          </a:xfrm>
          <a:prstGeom prst="ellipse">
            <a:avLst/>
          </a:prstGeom>
          <a:solidFill>
            <a:schemeClr val="accent2"/>
          </a:solidFill>
          <a:ln w="174625" cmpd="thinThick">
            <a:solidFill>
              <a:schemeClr val="accent2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600" b="1" dirty="0">
                <a:solidFill>
                  <a:srgbClr val="FFFFFF"/>
                </a:solidFill>
              </a:rPr>
              <a:t>My Career Story </a:t>
            </a:r>
          </a:p>
        </p:txBody>
      </p:sp>
    </p:spTree>
    <p:extLst>
      <p:ext uri="{BB962C8B-B14F-4D97-AF65-F5344CB8AC3E}">
        <p14:creationId xmlns:p14="http://schemas.microsoft.com/office/powerpoint/2010/main" val="21857842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Content Placeholder 1">
            <a:extLst>
              <a:ext uri="{FF2B5EF4-FFF2-40B4-BE49-F238E27FC236}">
                <a16:creationId xmlns:a16="http://schemas.microsoft.com/office/drawing/2014/main" id="{5FDCD00E-43AE-4B70-8047-0A831F07E2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7010263"/>
              </p:ext>
            </p:extLst>
          </p:nvPr>
        </p:nvGraphicFramePr>
        <p:xfrm>
          <a:off x="5280025" y="642938"/>
          <a:ext cx="6269038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366485E6-DEE5-F44B-B162-D220A1B42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7" y="712269"/>
            <a:ext cx="3370998" cy="5502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My Startup Story 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1BE5A3C7-9B7A-C149-B76A-132A5978B86E}"/>
              </a:ext>
            </a:extLst>
          </p:cNvPr>
          <p:cNvSpPr txBox="1">
            <a:spLocks/>
          </p:cNvSpPr>
          <p:nvPr/>
        </p:nvSpPr>
        <p:spPr>
          <a:xfrm>
            <a:off x="640079" y="2074363"/>
            <a:ext cx="3674195" cy="2709275"/>
          </a:xfrm>
          <a:prstGeom prst="ellipse">
            <a:avLst/>
          </a:prstGeom>
          <a:solidFill>
            <a:schemeClr val="accent2"/>
          </a:solidFill>
          <a:ln w="174625" cmpd="thinThick">
            <a:solidFill>
              <a:schemeClr val="accent2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600" b="1" dirty="0">
                <a:solidFill>
                  <a:srgbClr val="FFFFFF"/>
                </a:solidFill>
              </a:rPr>
              <a:t>My </a:t>
            </a:r>
            <a:r>
              <a:rPr lang="en-GB" sz="2600" b="1" dirty="0" err="1">
                <a:solidFill>
                  <a:srgbClr val="FFFFFF"/>
                </a:solidFill>
              </a:rPr>
              <a:t>Startup</a:t>
            </a:r>
            <a:r>
              <a:rPr lang="en-GB" sz="2600" b="1" dirty="0">
                <a:solidFill>
                  <a:srgbClr val="FFFFFF"/>
                </a:solidFill>
              </a:rPr>
              <a:t> Story </a:t>
            </a:r>
          </a:p>
        </p:txBody>
      </p:sp>
    </p:spTree>
    <p:extLst>
      <p:ext uri="{BB962C8B-B14F-4D97-AF65-F5344CB8AC3E}">
        <p14:creationId xmlns:p14="http://schemas.microsoft.com/office/powerpoint/2010/main" val="2708396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>
            <a:extLst>
              <a:ext uri="{FF2B5EF4-FFF2-40B4-BE49-F238E27FC236}">
                <a16:creationId xmlns:a16="http://schemas.microsoft.com/office/drawing/2014/main" id="{60432AF5-B13C-6456-9938-A40D6351D7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97" r="1" b="14579"/>
          <a:stretch/>
        </p:blipFill>
        <p:spPr>
          <a:xfrm>
            <a:off x="604433" y="1604211"/>
            <a:ext cx="10983131" cy="4572752"/>
          </a:xfrm>
          <a:prstGeom prst="rect">
            <a:avLst/>
          </a:prstGeom>
          <a:noFill/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CC2F5BD4-D496-9B4B-A353-76FE1CFD2CEA}"/>
              </a:ext>
            </a:extLst>
          </p:cNvPr>
          <p:cNvSpPr txBox="1">
            <a:spLocks/>
          </p:cNvSpPr>
          <p:nvPr/>
        </p:nvSpPr>
        <p:spPr>
          <a:xfrm>
            <a:off x="604434" y="448628"/>
            <a:ext cx="10983132" cy="7477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3600" b="1" kern="1200" dirty="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rPr>
              <a:t>Innovate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1590C5-AC16-7046-8363-76A035E3BA6E}"/>
              </a:ext>
            </a:extLst>
          </p:cNvPr>
          <p:cNvSpPr txBox="1"/>
          <p:nvPr/>
        </p:nvSpPr>
        <p:spPr>
          <a:xfrm>
            <a:off x="2434281" y="248370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endParaRPr lang="en-US" sz="2000" b="1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230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1795B-A93A-416C-8052-FAF4D9073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History of Industrial Revolution</a:t>
            </a:r>
          </a:p>
        </p:txBody>
      </p:sp>
      <p:pic>
        <p:nvPicPr>
          <p:cNvPr id="3" name="Grid" descr="grid plane">
            <a:extLst>
              <a:ext uri="{FF2B5EF4-FFF2-40B4-BE49-F238E27FC236}">
                <a16:creationId xmlns:a16="http://schemas.microsoft.com/office/drawing/2014/main" id="{71F5A0B2-7584-4034-8919-A5F2C482F4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7" r="-943" b="-1096"/>
          <a:stretch/>
        </p:blipFill>
        <p:spPr>
          <a:xfrm>
            <a:off x="5827143" y="2570364"/>
            <a:ext cx="5896604" cy="30304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B1DD77E-371A-46C4-B898-4A60EB7E10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6" t="14983"/>
          <a:stretch/>
        </p:blipFill>
        <p:spPr>
          <a:xfrm>
            <a:off x="105266" y="1510747"/>
            <a:ext cx="12019175" cy="531811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B530FE0-227E-458A-867A-C0113D827D56}"/>
              </a:ext>
            </a:extLst>
          </p:cNvPr>
          <p:cNvSpPr txBox="1"/>
          <p:nvPr/>
        </p:nvSpPr>
        <p:spPr>
          <a:xfrm>
            <a:off x="9737888" y="6466173"/>
            <a:ext cx="2378696" cy="46577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Image courtesy of Medium.com</a:t>
            </a:r>
          </a:p>
        </p:txBody>
      </p:sp>
    </p:spTree>
    <p:extLst>
      <p:ext uri="{BB962C8B-B14F-4D97-AF65-F5344CB8AC3E}">
        <p14:creationId xmlns:p14="http://schemas.microsoft.com/office/powerpoint/2010/main" val="3855108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7C08A37-FD42-476D-96F3-9850D163F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0862" y="1507068"/>
            <a:ext cx="3844932" cy="466989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GB" sz="2400" b="1" dirty="0"/>
              <a:t>U.S. Horse Population </a:t>
            </a:r>
          </a:p>
          <a:p>
            <a:pPr algn="ctr">
              <a:buNone/>
            </a:pPr>
            <a:r>
              <a:rPr lang="en-GB" sz="2400" b="1" dirty="0"/>
              <a:t>22 Million in 1915</a:t>
            </a:r>
          </a:p>
          <a:p>
            <a:pPr algn="ctr">
              <a:buNone/>
            </a:pPr>
            <a:endParaRPr lang="en-GB" sz="2400" b="1" dirty="0"/>
          </a:p>
          <a:p>
            <a:pPr algn="ctr">
              <a:buNone/>
            </a:pPr>
            <a:endParaRPr lang="en-GB" sz="2400" b="1" dirty="0"/>
          </a:p>
          <a:p>
            <a:pPr algn="ctr">
              <a:buNone/>
            </a:pPr>
            <a:r>
              <a:rPr lang="en-GB" sz="2400" b="1" dirty="0"/>
              <a:t>3 Million in 1960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B5B3D8E-F48A-4702-8818-E8A138D1F9E0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2"/>
          <a:stretch/>
        </p:blipFill>
        <p:spPr>
          <a:xfrm>
            <a:off x="4519613" y="2044700"/>
            <a:ext cx="6896100" cy="35941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E7273F9-59F9-4FB3-9D34-82C64C4F8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Victims of the 1</a:t>
            </a:r>
            <a:r>
              <a:rPr lang="en-US" b="1" baseline="30000" dirty="0"/>
              <a:t>st</a:t>
            </a:r>
            <a:r>
              <a:rPr lang="en-US" b="1" dirty="0"/>
              <a:t> Industrial Revolution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57765473-6369-4D09-B539-2ED064B4C101}"/>
              </a:ext>
            </a:extLst>
          </p:cNvPr>
          <p:cNvSpPr/>
          <p:nvPr/>
        </p:nvSpPr>
        <p:spPr>
          <a:xfrm>
            <a:off x="2816942" y="3429000"/>
            <a:ext cx="383458" cy="1921932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4B87C3-CB25-48B9-9056-011A92A00F1D}"/>
              </a:ext>
            </a:extLst>
          </p:cNvPr>
          <p:cNvSpPr txBox="1"/>
          <p:nvPr/>
        </p:nvSpPr>
        <p:spPr>
          <a:xfrm>
            <a:off x="8559537" y="6314022"/>
            <a:ext cx="2378696" cy="46577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Image courtesy of Shutterstock</a:t>
            </a:r>
          </a:p>
        </p:txBody>
      </p:sp>
    </p:spTree>
    <p:extLst>
      <p:ext uri="{BB962C8B-B14F-4D97-AF65-F5344CB8AC3E}">
        <p14:creationId xmlns:p14="http://schemas.microsoft.com/office/powerpoint/2010/main" val="225163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7C08A37-FD42-476D-96F3-9850D163F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729" y="1507068"/>
            <a:ext cx="3695307" cy="46698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sz="2400" b="1" dirty="0"/>
              <a:t>Just like Horses in the first, could </a:t>
            </a:r>
            <a:r>
              <a:rPr lang="en-GB" sz="2400" b="1" dirty="0">
                <a:solidFill>
                  <a:srgbClr val="FF0000"/>
                </a:solidFill>
              </a:rPr>
              <a:t>Humans</a:t>
            </a:r>
            <a:r>
              <a:rPr lang="en-GB" sz="2400" b="1" dirty="0"/>
              <a:t> be victims of the fourth Industrial Revolution?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7273F9-59F9-4FB3-9D34-82C64C4F8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Victims of the 4th Industrial Revolution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4B87C3-CB25-48B9-9056-011A92A00F1D}"/>
              </a:ext>
            </a:extLst>
          </p:cNvPr>
          <p:cNvSpPr txBox="1"/>
          <p:nvPr/>
        </p:nvSpPr>
        <p:spPr>
          <a:xfrm>
            <a:off x="8559537" y="6314022"/>
            <a:ext cx="2378696" cy="46577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Image courtesy of Shutterstock</a:t>
            </a:r>
          </a:p>
        </p:txBody>
      </p:sp>
      <p:pic>
        <p:nvPicPr>
          <p:cNvPr id="1026" name="Picture 2" descr="robotboss">
            <a:extLst>
              <a:ext uri="{FF2B5EF4-FFF2-40B4-BE49-F238E27FC236}">
                <a16:creationId xmlns:a16="http://schemas.microsoft.com/office/drawing/2014/main" id="{6EDFFB2E-37BF-4D68-AE7B-7BB5928C2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86" y="1362908"/>
            <a:ext cx="6413580" cy="51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BF2705-61FC-453A-A5E6-FAAAB6326355}"/>
              </a:ext>
            </a:extLst>
          </p:cNvPr>
          <p:cNvSpPr txBox="1"/>
          <p:nvPr/>
        </p:nvSpPr>
        <p:spPr>
          <a:xfrm>
            <a:off x="9312567" y="6247653"/>
            <a:ext cx="2378696" cy="46577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Image courtesy of TechCrunch</a:t>
            </a:r>
          </a:p>
        </p:txBody>
      </p:sp>
    </p:spTree>
    <p:extLst>
      <p:ext uri="{BB962C8B-B14F-4D97-AF65-F5344CB8AC3E}">
        <p14:creationId xmlns:p14="http://schemas.microsoft.com/office/powerpoint/2010/main" val="1974350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Content Placeholder 1">
            <a:extLst>
              <a:ext uri="{FF2B5EF4-FFF2-40B4-BE49-F238E27FC236}">
                <a16:creationId xmlns:a16="http://schemas.microsoft.com/office/drawing/2014/main" id="{DD65369D-EAEF-4A25-976C-9DFC8D2B65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b="1" dirty="0"/>
              <a:t>These have began to replace </a:t>
            </a:r>
            <a:r>
              <a:rPr lang="en-GB" sz="2400" b="1" dirty="0">
                <a:solidFill>
                  <a:srgbClr val="FF0000"/>
                </a:solidFill>
              </a:rPr>
              <a:t>Humans</a:t>
            </a:r>
            <a:endParaRPr lang="en-GB" sz="2400" b="1" dirty="0"/>
          </a:p>
          <a:p>
            <a:endParaRPr lang="en-US" dirty="0"/>
          </a:p>
        </p:txBody>
      </p:sp>
      <p:pic>
        <p:nvPicPr>
          <p:cNvPr id="1026" name="Picture 2" descr="Image result for amazon robot store">
            <a:extLst>
              <a:ext uri="{FF2B5EF4-FFF2-40B4-BE49-F238E27FC236}">
                <a16:creationId xmlns:a16="http://schemas.microsoft.com/office/drawing/2014/main" id="{6842C62E-A772-E740-BEA7-7B3E9D4A72A2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887913" y="2108200"/>
            <a:ext cx="6159500" cy="34671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7406CD7-19FE-9B42-9129-7F839B7D3610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dirty="0"/>
              <a:t>Robots in Amazon Warehouse</a:t>
            </a:r>
          </a:p>
        </p:txBody>
      </p:sp>
    </p:spTree>
    <p:extLst>
      <p:ext uri="{BB962C8B-B14F-4D97-AF65-F5344CB8AC3E}">
        <p14:creationId xmlns:p14="http://schemas.microsoft.com/office/powerpoint/2010/main" val="3342713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078B75-D6B7-E145-800B-DF9428B931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b="1" dirty="0"/>
              <a:t>These have began to replace </a:t>
            </a:r>
            <a:r>
              <a:rPr lang="en-GB" sz="2400" b="1" dirty="0">
                <a:solidFill>
                  <a:srgbClr val="FF0000"/>
                </a:solidFill>
              </a:rPr>
              <a:t>Humans</a:t>
            </a:r>
            <a:endParaRPr lang="en-GB" sz="2400" b="1" dirty="0"/>
          </a:p>
          <a:p>
            <a:endParaRPr lang="en-US" dirty="0"/>
          </a:p>
        </p:txBody>
      </p:sp>
      <p:pic>
        <p:nvPicPr>
          <p:cNvPr id="2050" name="Picture 2" descr="Image result for ocado robot store">
            <a:extLst>
              <a:ext uri="{FF2B5EF4-FFF2-40B4-BE49-F238E27FC236}">
                <a16:creationId xmlns:a16="http://schemas.microsoft.com/office/drawing/2014/main" id="{19BB452E-C2ED-2E4A-AD4F-75654D91D23F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5788" y="1832193"/>
            <a:ext cx="7143750" cy="401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5935EB4-1C69-5C45-9385-E16D5E52C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Robots in Ocado Warehouse</a:t>
            </a:r>
          </a:p>
        </p:txBody>
      </p:sp>
    </p:spTree>
    <p:extLst>
      <p:ext uri="{BB962C8B-B14F-4D97-AF65-F5344CB8AC3E}">
        <p14:creationId xmlns:p14="http://schemas.microsoft.com/office/powerpoint/2010/main" val="656149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6C47416-051A-1E4C-9C4B-B271891F98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3034" y="1470211"/>
            <a:ext cx="10834531" cy="4589929"/>
          </a:xfrm>
          <a:prstGeom prst="rect">
            <a:avLst/>
          </a:prstGeom>
        </p:spPr>
      </p:pic>
      <p:sp>
        <p:nvSpPr>
          <p:cNvPr id="4100" name="Title 2">
            <a:extLst>
              <a:ext uri="{FF2B5EF4-FFF2-40B4-BE49-F238E27FC236}">
                <a16:creationId xmlns:a16="http://schemas.microsoft.com/office/drawing/2014/main" id="{1CAB415B-4B52-4CC1-AB70-8A8A542BE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Get Ready for the Intersection of Human and Robots</a:t>
            </a:r>
          </a:p>
        </p:txBody>
      </p:sp>
    </p:spTree>
    <p:extLst>
      <p:ext uri="{BB962C8B-B14F-4D97-AF65-F5344CB8AC3E}">
        <p14:creationId xmlns:p14="http://schemas.microsoft.com/office/powerpoint/2010/main" val="3626252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EE622-B204-4BAA-A73B-2ED70B230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Victims of the 4</a:t>
            </a:r>
            <a:r>
              <a:rPr lang="en-US" b="1" baseline="30000" dirty="0"/>
              <a:t>th</a:t>
            </a:r>
            <a:r>
              <a:rPr lang="en-US" b="1" dirty="0"/>
              <a:t> Industrial Revolution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3A8BB-C67E-4433-93F3-93B63F560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434" y="1629000"/>
            <a:ext cx="5400000" cy="360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0B4666-2E3B-412B-8311-161F74AF39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194"/>
          <a:stretch/>
        </p:blipFill>
        <p:spPr>
          <a:xfrm>
            <a:off x="6096000" y="1629000"/>
            <a:ext cx="5491566" cy="3600000"/>
          </a:xfrm>
          <a:prstGeom prst="rect">
            <a:avLst/>
          </a:prstGeom>
        </p:spPr>
      </p:pic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D6FB8598-40C1-41AD-B3C0-9B82C7B39AE9}"/>
              </a:ext>
            </a:extLst>
          </p:cNvPr>
          <p:cNvSpPr txBox="1">
            <a:spLocks/>
          </p:cNvSpPr>
          <p:nvPr/>
        </p:nvSpPr>
        <p:spPr>
          <a:xfrm>
            <a:off x="1117202" y="5416303"/>
            <a:ext cx="4173630" cy="896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SzPct val="25000"/>
              <a:buFont typeface="Segoe UI" panose="020B0502040204020203" pitchFamily="34" charset="0"/>
              <a:buChar char=" 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1638" indent="793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Font typeface="Segoe UI" panose="020B0502040204020203" pitchFamily="34" charset="0"/>
              <a:buChar char=" 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Segoe UI" panose="020B0502040204020203" pitchFamily="34" charset="0"/>
              <a:buNone/>
            </a:pPr>
            <a:r>
              <a:rPr lang="en-GB" sz="2400" b="1" dirty="0"/>
              <a:t>Cashiers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DBB79F3B-FB93-4254-BE96-F6B6AD719B16}"/>
              </a:ext>
            </a:extLst>
          </p:cNvPr>
          <p:cNvSpPr txBox="1">
            <a:spLocks/>
          </p:cNvSpPr>
          <p:nvPr/>
        </p:nvSpPr>
        <p:spPr>
          <a:xfrm>
            <a:off x="6576893" y="5416302"/>
            <a:ext cx="4173630" cy="896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SzPct val="25000"/>
              <a:buFont typeface="Segoe UI" panose="020B0502040204020203" pitchFamily="34" charset="0"/>
              <a:buChar char=" 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1638" indent="793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Font typeface="Segoe UI" panose="020B0502040204020203" pitchFamily="34" charset="0"/>
              <a:buChar char=" 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Segoe UI" panose="020B0502040204020203" pitchFamily="34" charset="0"/>
              <a:buNone/>
            </a:pPr>
            <a:r>
              <a:rPr lang="en-GB" sz="2400" b="1" dirty="0"/>
              <a:t>Manufacturing Operatives</a:t>
            </a:r>
          </a:p>
        </p:txBody>
      </p:sp>
    </p:spTree>
    <p:extLst>
      <p:ext uri="{BB962C8B-B14F-4D97-AF65-F5344CB8AC3E}">
        <p14:creationId xmlns:p14="http://schemas.microsoft.com/office/powerpoint/2010/main" val="250548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EE622-B204-4BAA-A73B-2ED70B230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Victims of the 4</a:t>
            </a:r>
            <a:r>
              <a:rPr lang="en-US" b="1" baseline="30000" dirty="0"/>
              <a:t>th</a:t>
            </a:r>
            <a:r>
              <a:rPr lang="en-US" b="1" dirty="0"/>
              <a:t> Industrial Revolution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9A8989-3220-412F-8F18-0D0032BD9F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21" r="23067" b="-2558"/>
          <a:stretch/>
        </p:blipFill>
        <p:spPr>
          <a:xfrm>
            <a:off x="884903" y="1823833"/>
            <a:ext cx="3938267" cy="39968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048DDF-5642-46F6-8429-1E76C8F3E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3111" y="1823833"/>
            <a:ext cx="5973957" cy="3937912"/>
          </a:xfrm>
          <a:prstGeom prst="rect">
            <a:avLst/>
          </a:prstGeom>
        </p:spPr>
      </p:pic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1AB3A7BF-137D-4059-84CB-CA3ECCDC38EA}"/>
              </a:ext>
            </a:extLst>
          </p:cNvPr>
          <p:cNvSpPr txBox="1">
            <a:spLocks/>
          </p:cNvSpPr>
          <p:nvPr/>
        </p:nvSpPr>
        <p:spPr>
          <a:xfrm>
            <a:off x="784511" y="5820697"/>
            <a:ext cx="4173630" cy="896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SzPct val="25000"/>
              <a:buFont typeface="Segoe UI" panose="020B0502040204020203" pitchFamily="34" charset="0"/>
              <a:buChar char=" 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1638" indent="793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Font typeface="Segoe UI" panose="020B0502040204020203" pitchFamily="34" charset="0"/>
              <a:buChar char=" 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Segoe UI" panose="020B0502040204020203" pitchFamily="34" charset="0"/>
              <a:buNone/>
            </a:pPr>
            <a:r>
              <a:rPr lang="en-GB" sz="2400" b="1" dirty="0"/>
              <a:t>Customer Service Advisors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D099B79C-8B5C-4D73-9EE4-E80791645195}"/>
              </a:ext>
            </a:extLst>
          </p:cNvPr>
          <p:cNvSpPr txBox="1">
            <a:spLocks/>
          </p:cNvSpPr>
          <p:nvPr/>
        </p:nvSpPr>
        <p:spPr>
          <a:xfrm>
            <a:off x="6037991" y="5820952"/>
            <a:ext cx="4173630" cy="896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SzPct val="25000"/>
              <a:buFont typeface="Segoe UI" panose="020B0502040204020203" pitchFamily="34" charset="0"/>
              <a:buChar char=" 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1638" indent="793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Font typeface="Segoe UI" panose="020B0502040204020203" pitchFamily="34" charset="0"/>
              <a:buChar char=" 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Segoe UI" panose="020B0502040204020203" pitchFamily="34" charset="0"/>
              <a:buNone/>
            </a:pPr>
            <a:r>
              <a:rPr lang="en-GB" sz="2400" b="1" dirty="0"/>
              <a:t>Bank Tellers</a:t>
            </a:r>
          </a:p>
        </p:txBody>
      </p:sp>
    </p:spTree>
    <p:extLst>
      <p:ext uri="{BB962C8B-B14F-4D97-AF65-F5344CB8AC3E}">
        <p14:creationId xmlns:p14="http://schemas.microsoft.com/office/powerpoint/2010/main" val="108270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F7126FF7-C1F4-4C68-B9E0-A1BEBFA97A7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06286C1-23B0-486D-BA90-391FEFBD89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3774A73-0280-47B7-9E46-5069D2220801}">
  <ds:schemaRefs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71af3243-3dd4-4a8d-8c0d-dd76da1f02a5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351</Words>
  <Application>Microsoft Macintosh PowerPoint</Application>
  <PresentationFormat>Widescreen</PresentationFormat>
  <Paragraphs>68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Segoe UI</vt:lpstr>
      <vt:lpstr>Wingdings</vt:lpstr>
      <vt:lpstr>Office Theme</vt:lpstr>
      <vt:lpstr>Skilling up</vt:lpstr>
      <vt:lpstr>History of Industrial Revolution</vt:lpstr>
      <vt:lpstr>Victims of the 1st Industrial Revolution</vt:lpstr>
      <vt:lpstr>Victims of the 4th Industrial Revolution</vt:lpstr>
      <vt:lpstr>Robots in Amazon Warehouse</vt:lpstr>
      <vt:lpstr>Robots in Ocado Warehouse</vt:lpstr>
      <vt:lpstr>Get Ready for the Intersection of Human and Robots</vt:lpstr>
      <vt:lpstr>Victims of the 4th Industrial Revolution </vt:lpstr>
      <vt:lpstr>Victims of the 4th Industrial Revolution </vt:lpstr>
      <vt:lpstr>5th Industrial Revolution</vt:lpstr>
      <vt:lpstr>IT Field - Any suggestion? </vt:lpstr>
      <vt:lpstr>PowerPoint Presentation</vt:lpstr>
      <vt:lpstr>My Startup Story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Soji Sanyaolu</dc:creator>
  <cp:lastModifiedBy/>
  <cp:revision>1</cp:revision>
  <dcterms:created xsi:type="dcterms:W3CDTF">2020-01-25T13:15:07Z</dcterms:created>
  <dcterms:modified xsi:type="dcterms:W3CDTF">2023-07-01T05:24:09Z</dcterms:modified>
</cp:coreProperties>
</file>