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6327" autoAdjust="0"/>
  </p:normalViewPr>
  <p:slideViewPr>
    <p:cSldViewPr snapToGrid="0">
      <p:cViewPr varScale="1">
        <p:scale>
          <a:sx n="128" d="100"/>
          <a:sy n="128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DBC529-8773-4D02-8CFA-ADB515C5CBA3}" type="datetime1">
              <a:rPr lang="en-GB" smtClean="0"/>
              <a:t>03/07/2023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90168E-626C-4E60-93C0-A00D25609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777525A-FAFB-4452-AC36-0F7189B7A6A9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B3AB32-59DF-41F1-9618-EDFBF5049629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03A4E85-D1CF-4174-8E96-0E716FE67106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BFDA4C-4741-4614-8CF1-6BBCA681C2EE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663A167-FB84-446A-9868-9338781AA304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CA11A-9768-448A-88A0-EBE3646E26CE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FEDAE78-A3F9-426C-8A41-9692E3443471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7F9CBD-9AAB-4D08-A1FC-12CB5054CF84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E97160-1FA1-4003-9894-A2FDBE217EB3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F76C7B-B428-4E1D-8DC1-C83A59B39C9C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227842-69A9-4D57-8696-571A640FF47C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6D4024D-709A-489C-A1E0-404FC4EC40E9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FEA7D9-67F6-4FDA-9663-2C4F43E353A1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4B4B326D-8F15-4B53-B18E-44A3026066F3}" type="datetime1">
              <a:rPr lang="en-GB" noProof="0" smtClean="0"/>
              <a:t>03/07/2023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hyoxsoft.com/nigeria-training.html" TargetMode="External"/><Relationship Id="rId3" Type="http://schemas.openxmlformats.org/officeDocument/2006/relationships/hyperlink" Target="https://cpcabootcamp.theskillsnetwork.com/courses/skills-bootcamps-project-management/bootcamproi" TargetMode="External"/><Relationship Id="rId7" Type="http://schemas.openxmlformats.org/officeDocument/2006/relationships/hyperlink" Target="https://decagon.institute/" TargetMode="External"/><Relationship Id="rId2" Type="http://schemas.openxmlformats.org/officeDocument/2006/relationships/hyperlink" Target="https://www.gov.uk/guidance/find-a-skills-bootcamp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oatacademy.com/" TargetMode="External"/><Relationship Id="rId5" Type="http://schemas.openxmlformats.org/officeDocument/2006/relationships/hyperlink" Target="https://www.gateshead.ac.uk/im-an-adult/skills-bootcamp" TargetMode="External"/><Relationship Id="rId4" Type="http://schemas.openxmlformats.org/officeDocument/2006/relationships/hyperlink" Target="https://firebrand.training/uk/skills-bootcamps/firebrand-skills-bootcamps" TargetMode="External"/><Relationship Id="rId9" Type="http://schemas.openxmlformats.org/officeDocument/2006/relationships/hyperlink" Target="https://www.datasciencenigeri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00DC2-37FD-6903-D95D-2C717802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b">
            <a:normAutofit/>
          </a:bodyPr>
          <a:lstStyle/>
          <a:p>
            <a:r>
              <a:rPr lang="en-US" dirty="0"/>
              <a:t>IT BOOTCAMPS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2F8A151-456E-1827-BF05-26798F9DF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/>
          <a:lstStyle/>
          <a:p>
            <a:r>
              <a:rPr lang="en-US" dirty="0"/>
              <a:t>United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586FD-BB67-D762-16F3-F49321643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r>
              <a:rPr lang="en-US" dirty="0">
                <a:hlinkClick r:id="rId2"/>
              </a:rPr>
              <a:t>https://www.gov.uk/guidance/find-a-skills-bootcamp</a:t>
            </a:r>
            <a:endParaRPr lang="en-US" dirty="0"/>
          </a:p>
          <a:p>
            <a:r>
              <a:rPr lang="en-US" dirty="0">
                <a:hlinkClick r:id="rId3"/>
              </a:rPr>
              <a:t>https://cpcabootcamp.theskillsnetwork.com/courses/skills-bootcamps-project-management/bootcamproi</a:t>
            </a:r>
            <a:endParaRPr lang="en-US" dirty="0"/>
          </a:p>
          <a:p>
            <a:r>
              <a:rPr lang="en-US" dirty="0">
                <a:hlinkClick r:id="rId4"/>
              </a:rPr>
              <a:t>https://firebrand.training/uk/skills-bootcamps/firebrand-skills-bootcamps</a:t>
            </a:r>
            <a:endParaRPr lang="en-US" dirty="0"/>
          </a:p>
          <a:p>
            <a:r>
              <a:rPr lang="en-US" dirty="0">
                <a:hlinkClick r:id="rId5"/>
              </a:rPr>
              <a:t>https://www.gateshead.ac.uk/im-an-adult/skills-bootcamp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8F009992-3269-FAFE-01BB-B3D78A227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/>
          <a:lstStyle/>
          <a:p>
            <a:r>
              <a:rPr lang="en-US" dirty="0"/>
              <a:t>Nigeria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9E48C14C-F062-534C-4860-1924825676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/>
          <a:lstStyle/>
          <a:p>
            <a:r>
              <a:rPr lang="en-US" dirty="0">
                <a:hlinkClick r:id="rId6"/>
              </a:rPr>
              <a:t>https://moatacademy.com/</a:t>
            </a:r>
            <a:endParaRPr lang="en-US" dirty="0"/>
          </a:p>
          <a:p>
            <a:r>
              <a:rPr lang="en-US" dirty="0">
                <a:hlinkClick r:id="rId7"/>
              </a:rPr>
              <a:t>https://decagon.institute/</a:t>
            </a:r>
            <a:endParaRPr lang="en-US" dirty="0"/>
          </a:p>
          <a:p>
            <a:r>
              <a:rPr lang="en-US" dirty="0">
                <a:hlinkClick r:id="rId8"/>
              </a:rPr>
              <a:t>https://ahyoxsoft.com/nigeria-training.html</a:t>
            </a:r>
            <a:endParaRPr lang="en-US" dirty="0"/>
          </a:p>
          <a:p>
            <a:r>
              <a:rPr lang="en-US" dirty="0">
                <a:hlinkClick r:id="rId9"/>
              </a:rPr>
              <a:t>https://www.datasciencenigeria.org/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1124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209668_TF56390039_Win32" id="{9B435FBB-37EF-4CC2-A2AA-2D5176A76904}" vid="{B037E65D-0BE2-4226-856A-90D3BD06C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9364</TotalTime>
  <Words>82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Gill Sans MT</vt:lpstr>
      <vt:lpstr>Wingdings 2</vt:lpstr>
      <vt:lpstr>Dividend</vt:lpstr>
      <vt:lpstr>IT BOOTCAMPS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Upskilling and Taking Advantage of Remote Work</dc:title>
  <dc:creator>Paul Olabisi</dc:creator>
  <cp:lastModifiedBy>Paul Olabisi</cp:lastModifiedBy>
  <cp:revision>9</cp:revision>
  <dcterms:created xsi:type="dcterms:W3CDTF">2023-06-30T22:43:57Z</dcterms:created>
  <dcterms:modified xsi:type="dcterms:W3CDTF">2023-07-08T22:07:43Z</dcterms:modified>
</cp:coreProperties>
</file>