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1" r:id="rId8"/>
    <p:sldId id="265" r:id="rId9"/>
    <p:sldId id="266"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274186-AD81-4414-B4F9-1E1CD6937027}" v="345" dt="2023-06-30T17:47:43.6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2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83F453-EB38-4F4D-96BE-B8E8ED7A5408}"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59B9098B-F8F9-44C7-950C-E4FFCA9645AB}">
      <dgm:prSet/>
      <dgm:spPr/>
      <dgm:t>
        <a:bodyPr/>
        <a:lstStyle/>
        <a:p>
          <a:r>
            <a:rPr lang="en-GB"/>
            <a:t>About Me</a:t>
          </a:r>
          <a:endParaRPr lang="en-US"/>
        </a:p>
      </dgm:t>
    </dgm:pt>
    <dgm:pt modelId="{17F35CF3-9A12-42A1-B75B-5017CF891E4B}" type="parTrans" cxnId="{CFDB608C-2E80-4D2D-A07A-B306F9DA9FC2}">
      <dgm:prSet/>
      <dgm:spPr/>
      <dgm:t>
        <a:bodyPr/>
        <a:lstStyle/>
        <a:p>
          <a:endParaRPr lang="en-US"/>
        </a:p>
      </dgm:t>
    </dgm:pt>
    <dgm:pt modelId="{C8902EA9-63A0-42ED-8F9B-11A0E26D22A1}" type="sibTrans" cxnId="{CFDB608C-2E80-4D2D-A07A-B306F9DA9FC2}">
      <dgm:prSet/>
      <dgm:spPr/>
      <dgm:t>
        <a:bodyPr/>
        <a:lstStyle/>
        <a:p>
          <a:endParaRPr lang="en-US"/>
        </a:p>
      </dgm:t>
    </dgm:pt>
    <dgm:pt modelId="{CF626DB9-E763-45F0-903B-FEB3F37ABB00}">
      <dgm:prSet/>
      <dgm:spPr/>
      <dgm:t>
        <a:bodyPr/>
        <a:lstStyle/>
        <a:p>
          <a:r>
            <a:rPr lang="en-GB" dirty="0"/>
            <a:t>My Career Journey</a:t>
          </a:r>
          <a:endParaRPr lang="en-US" dirty="0"/>
        </a:p>
      </dgm:t>
    </dgm:pt>
    <dgm:pt modelId="{8B8C8F09-BAF9-4B64-8296-70A68CA9E013}" type="parTrans" cxnId="{734EC0F0-19D1-4478-97F6-A922ADDAF720}">
      <dgm:prSet/>
      <dgm:spPr/>
      <dgm:t>
        <a:bodyPr/>
        <a:lstStyle/>
        <a:p>
          <a:endParaRPr lang="en-US"/>
        </a:p>
      </dgm:t>
    </dgm:pt>
    <dgm:pt modelId="{E8F71B93-BD7A-4B8B-8B04-6F60048B58CE}" type="sibTrans" cxnId="{734EC0F0-19D1-4478-97F6-A922ADDAF720}">
      <dgm:prSet/>
      <dgm:spPr/>
      <dgm:t>
        <a:bodyPr/>
        <a:lstStyle/>
        <a:p>
          <a:endParaRPr lang="en-US"/>
        </a:p>
      </dgm:t>
    </dgm:pt>
    <dgm:pt modelId="{35F5F6A0-2713-4AAD-8597-71384F564A56}">
      <dgm:prSet/>
      <dgm:spPr/>
      <dgm:t>
        <a:bodyPr/>
        <a:lstStyle/>
        <a:p>
          <a:r>
            <a:rPr lang="en-US" dirty="0"/>
            <a:t>What is Cyber Security</a:t>
          </a:r>
        </a:p>
      </dgm:t>
    </dgm:pt>
    <dgm:pt modelId="{F4C75707-8F93-4169-9FC7-0C154DB1F3BF}" type="parTrans" cxnId="{A7195346-3C71-4F8A-8839-CFAB38C1D14F}">
      <dgm:prSet/>
      <dgm:spPr/>
      <dgm:t>
        <a:bodyPr/>
        <a:lstStyle/>
        <a:p>
          <a:endParaRPr lang="en-US"/>
        </a:p>
      </dgm:t>
    </dgm:pt>
    <dgm:pt modelId="{F7F82D46-D1CA-478F-B22F-83738AD9AC84}" type="sibTrans" cxnId="{A7195346-3C71-4F8A-8839-CFAB38C1D14F}">
      <dgm:prSet/>
      <dgm:spPr/>
      <dgm:t>
        <a:bodyPr/>
        <a:lstStyle/>
        <a:p>
          <a:endParaRPr lang="en-US"/>
        </a:p>
      </dgm:t>
    </dgm:pt>
    <dgm:pt modelId="{211DB0D6-4ACA-467C-A1E7-6325A97CFAB9}">
      <dgm:prSet/>
      <dgm:spPr/>
      <dgm:t>
        <a:bodyPr/>
        <a:lstStyle/>
        <a:p>
          <a:r>
            <a:rPr lang="en-US" dirty="0"/>
            <a:t>Cyber Security In The UK</a:t>
          </a:r>
        </a:p>
      </dgm:t>
    </dgm:pt>
    <dgm:pt modelId="{F21F1206-BD07-4606-B505-132F44DE5934}" type="parTrans" cxnId="{9401FCF9-AE6F-4F03-A1BA-0B9D2EDA97EC}">
      <dgm:prSet/>
      <dgm:spPr/>
      <dgm:t>
        <a:bodyPr/>
        <a:lstStyle/>
        <a:p>
          <a:endParaRPr lang="en-US"/>
        </a:p>
      </dgm:t>
    </dgm:pt>
    <dgm:pt modelId="{CF51696B-C858-43A1-98D6-11CA551E9B77}" type="sibTrans" cxnId="{9401FCF9-AE6F-4F03-A1BA-0B9D2EDA97EC}">
      <dgm:prSet/>
      <dgm:spPr/>
      <dgm:t>
        <a:bodyPr/>
        <a:lstStyle/>
        <a:p>
          <a:endParaRPr lang="en-US"/>
        </a:p>
      </dgm:t>
    </dgm:pt>
    <dgm:pt modelId="{144FBF3F-0B24-4FC1-B8B1-3C7DB89B345D}">
      <dgm:prSet/>
      <dgm:spPr/>
      <dgm:t>
        <a:bodyPr/>
        <a:lstStyle/>
        <a:p>
          <a:r>
            <a:rPr lang="en-US" dirty="0"/>
            <a:t>IT Consulting Business</a:t>
          </a:r>
        </a:p>
      </dgm:t>
    </dgm:pt>
    <dgm:pt modelId="{87EF0C79-4A08-429F-A587-693678FA216E}" type="parTrans" cxnId="{93726FAE-1319-44E3-91DE-AA7E82427ED7}">
      <dgm:prSet/>
      <dgm:spPr/>
      <dgm:t>
        <a:bodyPr/>
        <a:lstStyle/>
        <a:p>
          <a:endParaRPr lang="en-US"/>
        </a:p>
      </dgm:t>
    </dgm:pt>
    <dgm:pt modelId="{172AA297-6620-43B0-ADFE-D7DCC800E3ED}" type="sibTrans" cxnId="{93726FAE-1319-44E3-91DE-AA7E82427ED7}">
      <dgm:prSet/>
      <dgm:spPr/>
      <dgm:t>
        <a:bodyPr/>
        <a:lstStyle/>
        <a:p>
          <a:endParaRPr lang="en-US"/>
        </a:p>
      </dgm:t>
    </dgm:pt>
    <dgm:pt modelId="{37765E16-53FF-4A92-8735-B7AF9CF87591}" type="pres">
      <dgm:prSet presAssocID="{C183F453-EB38-4F4D-96BE-B8E8ED7A5408}" presName="linear" presStyleCnt="0">
        <dgm:presLayoutVars>
          <dgm:animLvl val="lvl"/>
          <dgm:resizeHandles val="exact"/>
        </dgm:presLayoutVars>
      </dgm:prSet>
      <dgm:spPr/>
    </dgm:pt>
    <dgm:pt modelId="{8532CA39-570A-4D20-8141-AB24A77CD15E}" type="pres">
      <dgm:prSet presAssocID="{59B9098B-F8F9-44C7-950C-E4FFCA9645AB}" presName="parentText" presStyleLbl="node1" presStyleIdx="0" presStyleCnt="5">
        <dgm:presLayoutVars>
          <dgm:chMax val="0"/>
          <dgm:bulletEnabled val="1"/>
        </dgm:presLayoutVars>
      </dgm:prSet>
      <dgm:spPr/>
    </dgm:pt>
    <dgm:pt modelId="{84503F63-B28A-4654-9FC5-C76175B9F571}" type="pres">
      <dgm:prSet presAssocID="{C8902EA9-63A0-42ED-8F9B-11A0E26D22A1}" presName="spacer" presStyleCnt="0"/>
      <dgm:spPr/>
    </dgm:pt>
    <dgm:pt modelId="{1BFF8C29-CDDF-4333-B767-15A42BE8CD71}" type="pres">
      <dgm:prSet presAssocID="{CF626DB9-E763-45F0-903B-FEB3F37ABB00}" presName="parentText" presStyleLbl="node1" presStyleIdx="1" presStyleCnt="5">
        <dgm:presLayoutVars>
          <dgm:chMax val="0"/>
          <dgm:bulletEnabled val="1"/>
        </dgm:presLayoutVars>
      </dgm:prSet>
      <dgm:spPr/>
    </dgm:pt>
    <dgm:pt modelId="{678D242D-593B-4ECD-A206-EBB6850D10A7}" type="pres">
      <dgm:prSet presAssocID="{E8F71B93-BD7A-4B8B-8B04-6F60048B58CE}" presName="spacer" presStyleCnt="0"/>
      <dgm:spPr/>
    </dgm:pt>
    <dgm:pt modelId="{F4E38C9B-5057-428F-BE66-FB33B8871248}" type="pres">
      <dgm:prSet presAssocID="{35F5F6A0-2713-4AAD-8597-71384F564A56}" presName="parentText" presStyleLbl="node1" presStyleIdx="2" presStyleCnt="5" custLinFactNeighborX="-29006" custLinFactNeighborY="33111">
        <dgm:presLayoutVars>
          <dgm:chMax val="0"/>
          <dgm:bulletEnabled val="1"/>
        </dgm:presLayoutVars>
      </dgm:prSet>
      <dgm:spPr/>
    </dgm:pt>
    <dgm:pt modelId="{7D30AE75-C6F9-407E-8532-7048A69BC3BF}" type="pres">
      <dgm:prSet presAssocID="{F7F82D46-D1CA-478F-B22F-83738AD9AC84}" presName="spacer" presStyleCnt="0"/>
      <dgm:spPr/>
    </dgm:pt>
    <dgm:pt modelId="{0BFF3B47-74FA-427D-9B75-078600008F38}" type="pres">
      <dgm:prSet presAssocID="{211DB0D6-4ACA-467C-A1E7-6325A97CFAB9}" presName="parentText" presStyleLbl="node1" presStyleIdx="3" presStyleCnt="5" custLinFactNeighborY="-51896">
        <dgm:presLayoutVars>
          <dgm:chMax val="0"/>
          <dgm:bulletEnabled val="1"/>
        </dgm:presLayoutVars>
      </dgm:prSet>
      <dgm:spPr/>
    </dgm:pt>
    <dgm:pt modelId="{F3FCE1A7-0F64-473D-8D79-6F0017697E99}" type="pres">
      <dgm:prSet presAssocID="{CF51696B-C858-43A1-98D6-11CA551E9B77}" presName="spacer" presStyleCnt="0"/>
      <dgm:spPr/>
    </dgm:pt>
    <dgm:pt modelId="{36547D3B-B9B3-415A-8AE1-AC9E264E4D0E}" type="pres">
      <dgm:prSet presAssocID="{144FBF3F-0B24-4FC1-B8B1-3C7DB89B345D}" presName="parentText" presStyleLbl="node1" presStyleIdx="4" presStyleCnt="5">
        <dgm:presLayoutVars>
          <dgm:chMax val="0"/>
          <dgm:bulletEnabled val="1"/>
        </dgm:presLayoutVars>
      </dgm:prSet>
      <dgm:spPr/>
    </dgm:pt>
  </dgm:ptLst>
  <dgm:cxnLst>
    <dgm:cxn modelId="{73D99511-2274-4724-B623-83CD2D5D6782}" type="presOf" srcId="{211DB0D6-4ACA-467C-A1E7-6325A97CFAB9}" destId="{0BFF3B47-74FA-427D-9B75-078600008F38}" srcOrd="0" destOrd="0" presId="urn:microsoft.com/office/officeart/2005/8/layout/vList2"/>
    <dgm:cxn modelId="{A7195346-3C71-4F8A-8839-CFAB38C1D14F}" srcId="{C183F453-EB38-4F4D-96BE-B8E8ED7A5408}" destId="{35F5F6A0-2713-4AAD-8597-71384F564A56}" srcOrd="2" destOrd="0" parTransId="{F4C75707-8F93-4169-9FC7-0C154DB1F3BF}" sibTransId="{F7F82D46-D1CA-478F-B22F-83738AD9AC84}"/>
    <dgm:cxn modelId="{B2DC648B-6866-445C-87EF-BCD296CFEE3D}" type="presOf" srcId="{CF626DB9-E763-45F0-903B-FEB3F37ABB00}" destId="{1BFF8C29-CDDF-4333-B767-15A42BE8CD71}" srcOrd="0" destOrd="0" presId="urn:microsoft.com/office/officeart/2005/8/layout/vList2"/>
    <dgm:cxn modelId="{CFDB608C-2E80-4D2D-A07A-B306F9DA9FC2}" srcId="{C183F453-EB38-4F4D-96BE-B8E8ED7A5408}" destId="{59B9098B-F8F9-44C7-950C-E4FFCA9645AB}" srcOrd="0" destOrd="0" parTransId="{17F35CF3-9A12-42A1-B75B-5017CF891E4B}" sibTransId="{C8902EA9-63A0-42ED-8F9B-11A0E26D22A1}"/>
    <dgm:cxn modelId="{2926848C-B8C7-4A4B-90B7-0E4BE403413A}" type="presOf" srcId="{59B9098B-F8F9-44C7-950C-E4FFCA9645AB}" destId="{8532CA39-570A-4D20-8141-AB24A77CD15E}" srcOrd="0" destOrd="0" presId="urn:microsoft.com/office/officeart/2005/8/layout/vList2"/>
    <dgm:cxn modelId="{9964FB90-F007-4451-A2EB-6E2DC80E258F}" type="presOf" srcId="{35F5F6A0-2713-4AAD-8597-71384F564A56}" destId="{F4E38C9B-5057-428F-BE66-FB33B8871248}" srcOrd="0" destOrd="0" presId="urn:microsoft.com/office/officeart/2005/8/layout/vList2"/>
    <dgm:cxn modelId="{93726FAE-1319-44E3-91DE-AA7E82427ED7}" srcId="{C183F453-EB38-4F4D-96BE-B8E8ED7A5408}" destId="{144FBF3F-0B24-4FC1-B8B1-3C7DB89B345D}" srcOrd="4" destOrd="0" parTransId="{87EF0C79-4A08-429F-A587-693678FA216E}" sibTransId="{172AA297-6620-43B0-ADFE-D7DCC800E3ED}"/>
    <dgm:cxn modelId="{B9C850B0-CE94-499A-B375-2E49E30DD296}" type="presOf" srcId="{C183F453-EB38-4F4D-96BE-B8E8ED7A5408}" destId="{37765E16-53FF-4A92-8735-B7AF9CF87591}" srcOrd="0" destOrd="0" presId="urn:microsoft.com/office/officeart/2005/8/layout/vList2"/>
    <dgm:cxn modelId="{B865A6BD-BFC7-4E17-9661-4D0119986C9D}" type="presOf" srcId="{144FBF3F-0B24-4FC1-B8B1-3C7DB89B345D}" destId="{36547D3B-B9B3-415A-8AE1-AC9E264E4D0E}" srcOrd="0" destOrd="0" presId="urn:microsoft.com/office/officeart/2005/8/layout/vList2"/>
    <dgm:cxn modelId="{734EC0F0-19D1-4478-97F6-A922ADDAF720}" srcId="{C183F453-EB38-4F4D-96BE-B8E8ED7A5408}" destId="{CF626DB9-E763-45F0-903B-FEB3F37ABB00}" srcOrd="1" destOrd="0" parTransId="{8B8C8F09-BAF9-4B64-8296-70A68CA9E013}" sibTransId="{E8F71B93-BD7A-4B8B-8B04-6F60048B58CE}"/>
    <dgm:cxn modelId="{9401FCF9-AE6F-4F03-A1BA-0B9D2EDA97EC}" srcId="{C183F453-EB38-4F4D-96BE-B8E8ED7A5408}" destId="{211DB0D6-4ACA-467C-A1E7-6325A97CFAB9}" srcOrd="3" destOrd="0" parTransId="{F21F1206-BD07-4606-B505-132F44DE5934}" sibTransId="{CF51696B-C858-43A1-98D6-11CA551E9B77}"/>
    <dgm:cxn modelId="{66F9C408-6F1F-427B-AAEB-EC3C0DEDCC52}" type="presParOf" srcId="{37765E16-53FF-4A92-8735-B7AF9CF87591}" destId="{8532CA39-570A-4D20-8141-AB24A77CD15E}" srcOrd="0" destOrd="0" presId="urn:microsoft.com/office/officeart/2005/8/layout/vList2"/>
    <dgm:cxn modelId="{C4F97D15-BF2D-4A00-8CD5-304CF05CFE09}" type="presParOf" srcId="{37765E16-53FF-4A92-8735-B7AF9CF87591}" destId="{84503F63-B28A-4654-9FC5-C76175B9F571}" srcOrd="1" destOrd="0" presId="urn:microsoft.com/office/officeart/2005/8/layout/vList2"/>
    <dgm:cxn modelId="{6DE87CA4-375C-458A-B456-5FB78032DE58}" type="presParOf" srcId="{37765E16-53FF-4A92-8735-B7AF9CF87591}" destId="{1BFF8C29-CDDF-4333-B767-15A42BE8CD71}" srcOrd="2" destOrd="0" presId="urn:microsoft.com/office/officeart/2005/8/layout/vList2"/>
    <dgm:cxn modelId="{E3BC627B-A1DA-492B-A851-CDC1A565B817}" type="presParOf" srcId="{37765E16-53FF-4A92-8735-B7AF9CF87591}" destId="{678D242D-593B-4ECD-A206-EBB6850D10A7}" srcOrd="3" destOrd="0" presId="urn:microsoft.com/office/officeart/2005/8/layout/vList2"/>
    <dgm:cxn modelId="{B3B90D6A-75CA-41F7-8438-F098AB1F917C}" type="presParOf" srcId="{37765E16-53FF-4A92-8735-B7AF9CF87591}" destId="{F4E38C9B-5057-428F-BE66-FB33B8871248}" srcOrd="4" destOrd="0" presId="urn:microsoft.com/office/officeart/2005/8/layout/vList2"/>
    <dgm:cxn modelId="{78ED2F85-113A-45F4-80E7-AE2E3A2072A5}" type="presParOf" srcId="{37765E16-53FF-4A92-8735-B7AF9CF87591}" destId="{7D30AE75-C6F9-407E-8532-7048A69BC3BF}" srcOrd="5" destOrd="0" presId="urn:microsoft.com/office/officeart/2005/8/layout/vList2"/>
    <dgm:cxn modelId="{6418AD2D-A6E0-4456-8EC3-ED7670D5563C}" type="presParOf" srcId="{37765E16-53FF-4A92-8735-B7AF9CF87591}" destId="{0BFF3B47-74FA-427D-9B75-078600008F38}" srcOrd="6" destOrd="0" presId="urn:microsoft.com/office/officeart/2005/8/layout/vList2"/>
    <dgm:cxn modelId="{1DCBCB80-DA02-48EB-ABB1-9A5F9FBEBF3C}" type="presParOf" srcId="{37765E16-53FF-4A92-8735-B7AF9CF87591}" destId="{F3FCE1A7-0F64-473D-8D79-6F0017697E99}" srcOrd="7" destOrd="0" presId="urn:microsoft.com/office/officeart/2005/8/layout/vList2"/>
    <dgm:cxn modelId="{5E61858C-CC8A-42B4-9362-F32762B77365}" type="presParOf" srcId="{37765E16-53FF-4A92-8735-B7AF9CF87591}" destId="{36547D3B-B9B3-415A-8AE1-AC9E264E4D0E}"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25A549-67CC-4F1B-A9D2-97F43A439123}"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8A27EB57-B51D-4B94-9B98-B01E4CF041AD}">
      <dgm:prSet/>
      <dgm:spPr/>
      <dgm:t>
        <a:bodyPr/>
        <a:lstStyle/>
        <a:p>
          <a:r>
            <a:rPr lang="en-GB" dirty="0"/>
            <a:t>Akintomide Olademo</a:t>
          </a:r>
          <a:endParaRPr lang="en-US" dirty="0"/>
        </a:p>
      </dgm:t>
    </dgm:pt>
    <dgm:pt modelId="{695B5198-4423-44D2-B22E-CA5A8F44EEA3}" type="parTrans" cxnId="{E63179D0-EF39-490A-A10D-B92EC1771D2E}">
      <dgm:prSet/>
      <dgm:spPr/>
      <dgm:t>
        <a:bodyPr/>
        <a:lstStyle/>
        <a:p>
          <a:endParaRPr lang="en-US"/>
        </a:p>
      </dgm:t>
    </dgm:pt>
    <dgm:pt modelId="{7AF49BA4-DA34-49BF-A34B-6B1E69C7B721}" type="sibTrans" cxnId="{E63179D0-EF39-490A-A10D-B92EC1771D2E}">
      <dgm:prSet/>
      <dgm:spPr/>
      <dgm:t>
        <a:bodyPr/>
        <a:lstStyle/>
        <a:p>
          <a:endParaRPr lang="en-US"/>
        </a:p>
      </dgm:t>
    </dgm:pt>
    <dgm:pt modelId="{F5904E00-F3C3-475D-AF20-E38908CB6315}">
      <dgm:prSet/>
      <dgm:spPr/>
      <dgm:t>
        <a:bodyPr/>
        <a:lstStyle/>
        <a:p>
          <a:r>
            <a:rPr lang="en-GB" dirty="0"/>
            <a:t>Married with Children, And a Child of God</a:t>
          </a:r>
          <a:endParaRPr lang="en-US" dirty="0"/>
        </a:p>
      </dgm:t>
    </dgm:pt>
    <dgm:pt modelId="{1B37167B-9A21-4D85-8765-1AA00411F9C7}" type="parTrans" cxnId="{CC4F3908-DA4D-472A-BDF3-FA731C02608C}">
      <dgm:prSet/>
      <dgm:spPr/>
      <dgm:t>
        <a:bodyPr/>
        <a:lstStyle/>
        <a:p>
          <a:endParaRPr lang="en-US"/>
        </a:p>
      </dgm:t>
    </dgm:pt>
    <dgm:pt modelId="{693F6005-3E29-4817-8253-4BE447BC19EB}" type="sibTrans" cxnId="{CC4F3908-DA4D-472A-BDF3-FA731C02608C}">
      <dgm:prSet/>
      <dgm:spPr/>
      <dgm:t>
        <a:bodyPr/>
        <a:lstStyle/>
        <a:p>
          <a:endParaRPr lang="en-US"/>
        </a:p>
      </dgm:t>
    </dgm:pt>
    <dgm:pt modelId="{EFF8C060-6B5E-4491-ACF7-19B35B70F286}">
      <dgm:prSet/>
      <dgm:spPr/>
      <dgm:t>
        <a:bodyPr/>
        <a:lstStyle/>
        <a:p>
          <a:r>
            <a:rPr lang="en-GB" dirty="0"/>
            <a:t>IT Security Consultant</a:t>
          </a:r>
          <a:endParaRPr lang="en-US" dirty="0"/>
        </a:p>
      </dgm:t>
    </dgm:pt>
    <dgm:pt modelId="{DB8F2FB2-9F6F-49A5-8507-E53845852FB4}" type="parTrans" cxnId="{89D542BB-FC3D-4FEB-BE1E-2B095D3F7C58}">
      <dgm:prSet/>
      <dgm:spPr/>
      <dgm:t>
        <a:bodyPr/>
        <a:lstStyle/>
        <a:p>
          <a:endParaRPr lang="en-US"/>
        </a:p>
      </dgm:t>
    </dgm:pt>
    <dgm:pt modelId="{8C91CAE1-51EB-436A-893B-83FBA907C445}" type="sibTrans" cxnId="{89D542BB-FC3D-4FEB-BE1E-2B095D3F7C58}">
      <dgm:prSet/>
      <dgm:spPr/>
      <dgm:t>
        <a:bodyPr/>
        <a:lstStyle/>
        <a:p>
          <a:endParaRPr lang="en-US"/>
        </a:p>
      </dgm:t>
    </dgm:pt>
    <dgm:pt modelId="{8738AF52-65A9-46FE-80B4-B2FC16E09B32}">
      <dgm:prSet/>
      <dgm:spPr/>
      <dgm:t>
        <a:bodyPr/>
        <a:lstStyle/>
        <a:p>
          <a:r>
            <a:rPr lang="en-GB" dirty="0"/>
            <a:t>Worked in Various Sectors/ Industries – Banks, </a:t>
          </a:r>
          <a:r>
            <a:rPr lang="en-GB" dirty="0" err="1"/>
            <a:t>Fintechs</a:t>
          </a:r>
          <a:r>
            <a:rPr lang="en-GB" dirty="0"/>
            <a:t>, Charity, Health, Construction, Education, Software development etc</a:t>
          </a:r>
          <a:endParaRPr lang="en-US" dirty="0"/>
        </a:p>
      </dgm:t>
    </dgm:pt>
    <dgm:pt modelId="{BC3447D1-9D45-4947-8442-7F8E6F08FE9B}" type="parTrans" cxnId="{D9DE4935-75CF-4B5A-A5B8-D61F3F6D173E}">
      <dgm:prSet/>
      <dgm:spPr/>
      <dgm:t>
        <a:bodyPr/>
        <a:lstStyle/>
        <a:p>
          <a:endParaRPr lang="en-US"/>
        </a:p>
      </dgm:t>
    </dgm:pt>
    <dgm:pt modelId="{66029364-1558-426D-A114-E1DF0EDDA430}" type="sibTrans" cxnId="{D9DE4935-75CF-4B5A-A5B8-D61F3F6D173E}">
      <dgm:prSet/>
      <dgm:spPr/>
      <dgm:t>
        <a:bodyPr/>
        <a:lstStyle/>
        <a:p>
          <a:endParaRPr lang="en-US"/>
        </a:p>
      </dgm:t>
    </dgm:pt>
    <dgm:pt modelId="{05E324C7-584B-4CA2-BA32-C6FAB2F286DB}">
      <dgm:prSet/>
      <dgm:spPr/>
      <dgm:t>
        <a:bodyPr/>
        <a:lstStyle/>
        <a:p>
          <a:r>
            <a:rPr lang="en-GB" dirty="0"/>
            <a:t>15 years' Experience in IT (7plus years in Cyber Security)</a:t>
          </a:r>
          <a:endParaRPr lang="en-US" dirty="0"/>
        </a:p>
      </dgm:t>
    </dgm:pt>
    <dgm:pt modelId="{2C5EA214-FB33-4A3E-98E8-DA6AA5E6B0AC}" type="parTrans" cxnId="{D8CC0591-7147-43C3-84CF-D68271BF1691}">
      <dgm:prSet/>
      <dgm:spPr/>
      <dgm:t>
        <a:bodyPr/>
        <a:lstStyle/>
        <a:p>
          <a:endParaRPr lang="en-US"/>
        </a:p>
      </dgm:t>
    </dgm:pt>
    <dgm:pt modelId="{0FB85C9A-5B5D-4A61-8BE0-E4D887E34651}" type="sibTrans" cxnId="{D8CC0591-7147-43C3-84CF-D68271BF1691}">
      <dgm:prSet/>
      <dgm:spPr/>
      <dgm:t>
        <a:bodyPr/>
        <a:lstStyle/>
        <a:p>
          <a:endParaRPr lang="en-US"/>
        </a:p>
      </dgm:t>
    </dgm:pt>
    <dgm:pt modelId="{34B2CDFE-77A9-4833-B6C2-B0B35C9B400C}" type="pres">
      <dgm:prSet presAssocID="{9125A549-67CC-4F1B-A9D2-97F43A439123}" presName="linear" presStyleCnt="0">
        <dgm:presLayoutVars>
          <dgm:animLvl val="lvl"/>
          <dgm:resizeHandles val="exact"/>
        </dgm:presLayoutVars>
      </dgm:prSet>
      <dgm:spPr/>
    </dgm:pt>
    <dgm:pt modelId="{FF324031-7306-4FB2-BA7A-C525A8AF8932}" type="pres">
      <dgm:prSet presAssocID="{8A27EB57-B51D-4B94-9B98-B01E4CF041AD}" presName="parentText" presStyleLbl="node1" presStyleIdx="0" presStyleCnt="5">
        <dgm:presLayoutVars>
          <dgm:chMax val="0"/>
          <dgm:bulletEnabled val="1"/>
        </dgm:presLayoutVars>
      </dgm:prSet>
      <dgm:spPr/>
    </dgm:pt>
    <dgm:pt modelId="{ABA4DE9C-DF58-4832-94A0-37921A3B2D79}" type="pres">
      <dgm:prSet presAssocID="{7AF49BA4-DA34-49BF-A34B-6B1E69C7B721}" presName="spacer" presStyleCnt="0"/>
      <dgm:spPr/>
    </dgm:pt>
    <dgm:pt modelId="{481DC955-89F5-4139-BB36-3D2B6F52E171}" type="pres">
      <dgm:prSet presAssocID="{F5904E00-F3C3-475D-AF20-E38908CB6315}" presName="parentText" presStyleLbl="node1" presStyleIdx="1" presStyleCnt="5" custLinFactNeighborX="619" custLinFactNeighborY="-5066">
        <dgm:presLayoutVars>
          <dgm:chMax val="0"/>
          <dgm:bulletEnabled val="1"/>
        </dgm:presLayoutVars>
      </dgm:prSet>
      <dgm:spPr/>
    </dgm:pt>
    <dgm:pt modelId="{B7BE6F85-B09E-4EBA-9354-AD35D6E42458}" type="pres">
      <dgm:prSet presAssocID="{693F6005-3E29-4817-8253-4BE447BC19EB}" presName="spacer" presStyleCnt="0"/>
      <dgm:spPr/>
    </dgm:pt>
    <dgm:pt modelId="{8017ED82-3FF6-44A3-9565-BD1A11AAD3EF}" type="pres">
      <dgm:prSet presAssocID="{EFF8C060-6B5E-4491-ACF7-19B35B70F286}" presName="parentText" presStyleLbl="node1" presStyleIdx="2" presStyleCnt="5">
        <dgm:presLayoutVars>
          <dgm:chMax val="0"/>
          <dgm:bulletEnabled val="1"/>
        </dgm:presLayoutVars>
      </dgm:prSet>
      <dgm:spPr/>
    </dgm:pt>
    <dgm:pt modelId="{3962D6E8-27E2-49F2-AAC6-A71AA77A2E28}" type="pres">
      <dgm:prSet presAssocID="{8C91CAE1-51EB-436A-893B-83FBA907C445}" presName="spacer" presStyleCnt="0"/>
      <dgm:spPr/>
    </dgm:pt>
    <dgm:pt modelId="{307A6341-C690-428B-BCF6-82104F52660E}" type="pres">
      <dgm:prSet presAssocID="{8738AF52-65A9-46FE-80B4-B2FC16E09B32}" presName="parentText" presStyleLbl="node1" presStyleIdx="3" presStyleCnt="5">
        <dgm:presLayoutVars>
          <dgm:chMax val="0"/>
          <dgm:bulletEnabled val="1"/>
        </dgm:presLayoutVars>
      </dgm:prSet>
      <dgm:spPr/>
    </dgm:pt>
    <dgm:pt modelId="{62375709-C2B1-4B3D-82DC-030307ABE06F}" type="pres">
      <dgm:prSet presAssocID="{66029364-1558-426D-A114-E1DF0EDDA430}" presName="spacer" presStyleCnt="0"/>
      <dgm:spPr/>
    </dgm:pt>
    <dgm:pt modelId="{D98A8A91-6A5A-425C-BCA0-FC7538DABBC5}" type="pres">
      <dgm:prSet presAssocID="{05E324C7-584B-4CA2-BA32-C6FAB2F286DB}" presName="parentText" presStyleLbl="node1" presStyleIdx="4" presStyleCnt="5">
        <dgm:presLayoutVars>
          <dgm:chMax val="0"/>
          <dgm:bulletEnabled val="1"/>
        </dgm:presLayoutVars>
      </dgm:prSet>
      <dgm:spPr/>
    </dgm:pt>
  </dgm:ptLst>
  <dgm:cxnLst>
    <dgm:cxn modelId="{CC4F3908-DA4D-472A-BDF3-FA731C02608C}" srcId="{9125A549-67CC-4F1B-A9D2-97F43A439123}" destId="{F5904E00-F3C3-475D-AF20-E38908CB6315}" srcOrd="1" destOrd="0" parTransId="{1B37167B-9A21-4D85-8765-1AA00411F9C7}" sibTransId="{693F6005-3E29-4817-8253-4BE447BC19EB}"/>
    <dgm:cxn modelId="{563C2C14-582B-4101-B4CE-5D14A60B338E}" type="presOf" srcId="{F5904E00-F3C3-475D-AF20-E38908CB6315}" destId="{481DC955-89F5-4139-BB36-3D2B6F52E171}" srcOrd="0" destOrd="0" presId="urn:microsoft.com/office/officeart/2005/8/layout/vList2"/>
    <dgm:cxn modelId="{D9DE4935-75CF-4B5A-A5B8-D61F3F6D173E}" srcId="{9125A549-67CC-4F1B-A9D2-97F43A439123}" destId="{8738AF52-65A9-46FE-80B4-B2FC16E09B32}" srcOrd="3" destOrd="0" parTransId="{BC3447D1-9D45-4947-8442-7F8E6F08FE9B}" sibTransId="{66029364-1558-426D-A114-E1DF0EDDA430}"/>
    <dgm:cxn modelId="{1950046C-5BAA-4868-84AA-5BEF334BCC90}" type="presOf" srcId="{8738AF52-65A9-46FE-80B4-B2FC16E09B32}" destId="{307A6341-C690-428B-BCF6-82104F52660E}" srcOrd="0" destOrd="0" presId="urn:microsoft.com/office/officeart/2005/8/layout/vList2"/>
    <dgm:cxn modelId="{FDDFCF56-5CBF-427C-9F7E-D933CE87233B}" type="presOf" srcId="{EFF8C060-6B5E-4491-ACF7-19B35B70F286}" destId="{8017ED82-3FF6-44A3-9565-BD1A11AAD3EF}" srcOrd="0" destOrd="0" presId="urn:microsoft.com/office/officeart/2005/8/layout/vList2"/>
    <dgm:cxn modelId="{8A0CA978-9AF1-4792-AD34-725A7745F3ED}" type="presOf" srcId="{8A27EB57-B51D-4B94-9B98-B01E4CF041AD}" destId="{FF324031-7306-4FB2-BA7A-C525A8AF8932}" srcOrd="0" destOrd="0" presId="urn:microsoft.com/office/officeart/2005/8/layout/vList2"/>
    <dgm:cxn modelId="{D8CC0591-7147-43C3-84CF-D68271BF1691}" srcId="{9125A549-67CC-4F1B-A9D2-97F43A439123}" destId="{05E324C7-584B-4CA2-BA32-C6FAB2F286DB}" srcOrd="4" destOrd="0" parTransId="{2C5EA214-FB33-4A3E-98E8-DA6AA5E6B0AC}" sibTransId="{0FB85C9A-5B5D-4A61-8BE0-E4D887E34651}"/>
    <dgm:cxn modelId="{92BF81A5-3779-4D29-A679-E4DE665E2AF1}" type="presOf" srcId="{05E324C7-584B-4CA2-BA32-C6FAB2F286DB}" destId="{D98A8A91-6A5A-425C-BCA0-FC7538DABBC5}" srcOrd="0" destOrd="0" presId="urn:microsoft.com/office/officeart/2005/8/layout/vList2"/>
    <dgm:cxn modelId="{89D542BB-FC3D-4FEB-BE1E-2B095D3F7C58}" srcId="{9125A549-67CC-4F1B-A9D2-97F43A439123}" destId="{EFF8C060-6B5E-4491-ACF7-19B35B70F286}" srcOrd="2" destOrd="0" parTransId="{DB8F2FB2-9F6F-49A5-8507-E53845852FB4}" sibTransId="{8C91CAE1-51EB-436A-893B-83FBA907C445}"/>
    <dgm:cxn modelId="{E63179D0-EF39-490A-A10D-B92EC1771D2E}" srcId="{9125A549-67CC-4F1B-A9D2-97F43A439123}" destId="{8A27EB57-B51D-4B94-9B98-B01E4CF041AD}" srcOrd="0" destOrd="0" parTransId="{695B5198-4423-44D2-B22E-CA5A8F44EEA3}" sibTransId="{7AF49BA4-DA34-49BF-A34B-6B1E69C7B721}"/>
    <dgm:cxn modelId="{A451F8F0-FFD6-45EC-B798-402196DCCCBD}" type="presOf" srcId="{9125A549-67CC-4F1B-A9D2-97F43A439123}" destId="{34B2CDFE-77A9-4833-B6C2-B0B35C9B400C}" srcOrd="0" destOrd="0" presId="urn:microsoft.com/office/officeart/2005/8/layout/vList2"/>
    <dgm:cxn modelId="{40D17371-422C-402A-8ABB-AC7D707BC4EF}" type="presParOf" srcId="{34B2CDFE-77A9-4833-B6C2-B0B35C9B400C}" destId="{FF324031-7306-4FB2-BA7A-C525A8AF8932}" srcOrd="0" destOrd="0" presId="urn:microsoft.com/office/officeart/2005/8/layout/vList2"/>
    <dgm:cxn modelId="{CB3B7045-76F9-41A7-AA10-01BEEB181687}" type="presParOf" srcId="{34B2CDFE-77A9-4833-B6C2-B0B35C9B400C}" destId="{ABA4DE9C-DF58-4832-94A0-37921A3B2D79}" srcOrd="1" destOrd="0" presId="urn:microsoft.com/office/officeart/2005/8/layout/vList2"/>
    <dgm:cxn modelId="{4735E2FB-6C5E-4883-ACDD-BDAC1DFCA764}" type="presParOf" srcId="{34B2CDFE-77A9-4833-B6C2-B0B35C9B400C}" destId="{481DC955-89F5-4139-BB36-3D2B6F52E171}" srcOrd="2" destOrd="0" presId="urn:microsoft.com/office/officeart/2005/8/layout/vList2"/>
    <dgm:cxn modelId="{3CD1242E-0CC7-4CA7-9DD7-4F3B46C8327A}" type="presParOf" srcId="{34B2CDFE-77A9-4833-B6C2-B0B35C9B400C}" destId="{B7BE6F85-B09E-4EBA-9354-AD35D6E42458}" srcOrd="3" destOrd="0" presId="urn:microsoft.com/office/officeart/2005/8/layout/vList2"/>
    <dgm:cxn modelId="{863AE6A3-6AF1-4BF8-92CB-A839DD76EAF1}" type="presParOf" srcId="{34B2CDFE-77A9-4833-B6C2-B0B35C9B400C}" destId="{8017ED82-3FF6-44A3-9565-BD1A11AAD3EF}" srcOrd="4" destOrd="0" presId="urn:microsoft.com/office/officeart/2005/8/layout/vList2"/>
    <dgm:cxn modelId="{6DE88604-74BE-416F-AEDA-6F862D534C9D}" type="presParOf" srcId="{34B2CDFE-77A9-4833-B6C2-B0B35C9B400C}" destId="{3962D6E8-27E2-49F2-AAC6-A71AA77A2E28}" srcOrd="5" destOrd="0" presId="urn:microsoft.com/office/officeart/2005/8/layout/vList2"/>
    <dgm:cxn modelId="{23F475AD-9FDC-43EE-8203-8942E7B5BAD8}" type="presParOf" srcId="{34B2CDFE-77A9-4833-B6C2-B0B35C9B400C}" destId="{307A6341-C690-428B-BCF6-82104F52660E}" srcOrd="6" destOrd="0" presId="urn:microsoft.com/office/officeart/2005/8/layout/vList2"/>
    <dgm:cxn modelId="{C038B24D-5A32-4511-8547-8D86C577E4B3}" type="presParOf" srcId="{34B2CDFE-77A9-4833-B6C2-B0B35C9B400C}" destId="{62375709-C2B1-4B3D-82DC-030307ABE06F}" srcOrd="7" destOrd="0" presId="urn:microsoft.com/office/officeart/2005/8/layout/vList2"/>
    <dgm:cxn modelId="{8A176381-C643-4F2A-91E2-2B2FAAF3E99A}" type="presParOf" srcId="{34B2CDFE-77A9-4833-B6C2-B0B35C9B400C}" destId="{D98A8A91-6A5A-425C-BCA0-FC7538DABBC5}"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57BAF84-88BF-4CE9-9D53-3A090257C3F8}"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732977FF-E7E9-47B3-BDF4-5A6515A5B300}">
      <dgm:prSet/>
      <dgm:spPr/>
      <dgm:t>
        <a:bodyPr/>
        <a:lstStyle/>
        <a:p>
          <a:r>
            <a:rPr lang="en-GB"/>
            <a:t>Started as an Undergraduate in Lagos (LASU)-BSc Electronics &amp; Computer Engineering</a:t>
          </a:r>
          <a:endParaRPr lang="en-US"/>
        </a:p>
      </dgm:t>
    </dgm:pt>
    <dgm:pt modelId="{2CEEED9A-9830-4C09-A80B-A4126D49946C}" type="parTrans" cxnId="{0C2DAE17-89B8-421A-A7C9-C249EA4BE2BF}">
      <dgm:prSet/>
      <dgm:spPr/>
      <dgm:t>
        <a:bodyPr/>
        <a:lstStyle/>
        <a:p>
          <a:endParaRPr lang="en-US"/>
        </a:p>
      </dgm:t>
    </dgm:pt>
    <dgm:pt modelId="{4F6219B5-7491-489F-9A0C-562200429689}" type="sibTrans" cxnId="{0C2DAE17-89B8-421A-A7C9-C249EA4BE2BF}">
      <dgm:prSet/>
      <dgm:spPr/>
      <dgm:t>
        <a:bodyPr/>
        <a:lstStyle/>
        <a:p>
          <a:endParaRPr lang="en-US"/>
        </a:p>
      </dgm:t>
    </dgm:pt>
    <dgm:pt modelId="{EABAB0FD-ED9F-4C18-9A8E-BD0CA5F36A30}">
      <dgm:prSet/>
      <dgm:spPr/>
      <dgm:t>
        <a:bodyPr/>
        <a:lstStyle/>
        <a:p>
          <a:r>
            <a:rPr lang="en-GB"/>
            <a:t>Some spells in IT Support in Lagos working Union Bank in Nigeria</a:t>
          </a:r>
          <a:endParaRPr lang="en-US"/>
        </a:p>
      </dgm:t>
    </dgm:pt>
    <dgm:pt modelId="{B01ACD35-6E39-4A3B-9A6A-DDFD071992B1}" type="parTrans" cxnId="{4F84EA1A-6528-4828-9C07-49FD305BD66D}">
      <dgm:prSet/>
      <dgm:spPr/>
      <dgm:t>
        <a:bodyPr/>
        <a:lstStyle/>
        <a:p>
          <a:endParaRPr lang="en-US"/>
        </a:p>
      </dgm:t>
    </dgm:pt>
    <dgm:pt modelId="{C14DCE67-61D7-456E-A8A0-41CAECCAF7F9}" type="sibTrans" cxnId="{4F84EA1A-6528-4828-9C07-49FD305BD66D}">
      <dgm:prSet/>
      <dgm:spPr/>
      <dgm:t>
        <a:bodyPr/>
        <a:lstStyle/>
        <a:p>
          <a:endParaRPr lang="en-US"/>
        </a:p>
      </dgm:t>
    </dgm:pt>
    <dgm:pt modelId="{0F44AFB6-4DCC-4B07-BA61-5609BA38FEDE}">
      <dgm:prSet/>
      <dgm:spPr/>
      <dgm:t>
        <a:bodyPr/>
        <a:lstStyle/>
        <a:p>
          <a:r>
            <a:rPr lang="en-GB" dirty="0"/>
            <a:t>Postgraduate in London UK (University of Greenwich)- MSc Computer Systems &amp; Networking</a:t>
          </a:r>
          <a:endParaRPr lang="en-US" dirty="0"/>
        </a:p>
      </dgm:t>
    </dgm:pt>
    <dgm:pt modelId="{D900EA0D-6A9C-43C4-9229-4D37675BEAE1}" type="parTrans" cxnId="{EFEA8A61-85B9-4BFC-9F9C-2367224D4693}">
      <dgm:prSet/>
      <dgm:spPr/>
      <dgm:t>
        <a:bodyPr/>
        <a:lstStyle/>
        <a:p>
          <a:endParaRPr lang="en-US"/>
        </a:p>
      </dgm:t>
    </dgm:pt>
    <dgm:pt modelId="{81FACFFA-D8C8-4DA5-9EB3-7B2D3391AD26}" type="sibTrans" cxnId="{EFEA8A61-85B9-4BFC-9F9C-2367224D4693}">
      <dgm:prSet/>
      <dgm:spPr/>
      <dgm:t>
        <a:bodyPr/>
        <a:lstStyle/>
        <a:p>
          <a:endParaRPr lang="en-US"/>
        </a:p>
      </dgm:t>
    </dgm:pt>
    <dgm:pt modelId="{6D614EAA-78A2-48D1-AABF-CF175A5DEC02}">
      <dgm:prSet/>
      <dgm:spPr/>
      <dgm:t>
        <a:bodyPr/>
        <a:lstStyle/>
        <a:p>
          <a:r>
            <a:rPr lang="en-GB" dirty="0"/>
            <a:t>After Postgraduate </a:t>
          </a:r>
          <a:endParaRPr lang="en-US" dirty="0"/>
        </a:p>
      </dgm:t>
    </dgm:pt>
    <dgm:pt modelId="{D23B4E55-43B6-4FC5-8EE8-B3AB9E335970}" type="parTrans" cxnId="{CCFD3A50-2C16-46C4-9F00-3BA7D73190F9}">
      <dgm:prSet/>
      <dgm:spPr/>
      <dgm:t>
        <a:bodyPr/>
        <a:lstStyle/>
        <a:p>
          <a:endParaRPr lang="en-US"/>
        </a:p>
      </dgm:t>
    </dgm:pt>
    <dgm:pt modelId="{317CBCD0-03A2-4893-9C4F-2D7B65DE4EF9}" type="sibTrans" cxnId="{CCFD3A50-2C16-46C4-9F00-3BA7D73190F9}">
      <dgm:prSet/>
      <dgm:spPr/>
      <dgm:t>
        <a:bodyPr/>
        <a:lstStyle/>
        <a:p>
          <a:endParaRPr lang="en-US"/>
        </a:p>
      </dgm:t>
    </dgm:pt>
    <dgm:pt modelId="{570F3FF1-76A4-4D80-8C46-EA40990B3583}">
      <dgm:prSet/>
      <dgm:spPr/>
      <dgm:t>
        <a:bodyPr/>
        <a:lstStyle/>
        <a:p>
          <a:r>
            <a:rPr lang="en-GB"/>
            <a:t>– IT System Support roles- Retail/IT company</a:t>
          </a:r>
          <a:endParaRPr lang="en-US"/>
        </a:p>
      </dgm:t>
    </dgm:pt>
    <dgm:pt modelId="{7F98D7C7-FEE2-439F-B82D-57FA31BA4C67}" type="parTrans" cxnId="{EFFEA6B4-DD9F-45A6-ADDC-40F92513FF88}">
      <dgm:prSet/>
      <dgm:spPr/>
      <dgm:t>
        <a:bodyPr/>
        <a:lstStyle/>
        <a:p>
          <a:endParaRPr lang="en-US"/>
        </a:p>
      </dgm:t>
    </dgm:pt>
    <dgm:pt modelId="{42FCF6BC-2681-4AC2-B708-A217E4172AAA}" type="sibTrans" cxnId="{EFFEA6B4-DD9F-45A6-ADDC-40F92513FF88}">
      <dgm:prSet/>
      <dgm:spPr/>
      <dgm:t>
        <a:bodyPr/>
        <a:lstStyle/>
        <a:p>
          <a:endParaRPr lang="en-US"/>
        </a:p>
      </dgm:t>
    </dgm:pt>
    <dgm:pt modelId="{C63FF518-7C80-41A8-8659-2E38C5D33F3D}">
      <dgm:prSet/>
      <dgm:spPr/>
      <dgm:t>
        <a:bodyPr/>
        <a:lstStyle/>
        <a:p>
          <a:r>
            <a:rPr lang="en-GB" dirty="0"/>
            <a:t>IT Infra/Security Manager Role- Construction Company</a:t>
          </a:r>
          <a:endParaRPr lang="en-US" dirty="0"/>
        </a:p>
      </dgm:t>
    </dgm:pt>
    <dgm:pt modelId="{980F4E6F-8D17-495A-A9CB-3557D08A2159}" type="parTrans" cxnId="{6AF5B69B-AFA1-41D7-8310-65A10CCBF633}">
      <dgm:prSet/>
      <dgm:spPr/>
      <dgm:t>
        <a:bodyPr/>
        <a:lstStyle/>
        <a:p>
          <a:endParaRPr lang="en-US"/>
        </a:p>
      </dgm:t>
    </dgm:pt>
    <dgm:pt modelId="{AE307CC7-8CB0-4EA8-8225-CBABD2D6B0C1}" type="sibTrans" cxnId="{6AF5B69B-AFA1-41D7-8310-65A10CCBF633}">
      <dgm:prSet/>
      <dgm:spPr/>
      <dgm:t>
        <a:bodyPr/>
        <a:lstStyle/>
        <a:p>
          <a:endParaRPr lang="en-US"/>
        </a:p>
      </dgm:t>
    </dgm:pt>
    <dgm:pt modelId="{4A17DF8D-A7C9-4AA6-B35F-07081D090E56}">
      <dgm:prSet/>
      <dgm:spPr/>
      <dgm:t>
        <a:bodyPr/>
        <a:lstStyle/>
        <a:p>
          <a:r>
            <a:rPr lang="en-GB" dirty="0"/>
            <a:t>IT Security Analyst Role- Health Charity</a:t>
          </a:r>
          <a:endParaRPr lang="en-US" dirty="0"/>
        </a:p>
      </dgm:t>
    </dgm:pt>
    <dgm:pt modelId="{16FDCE68-D519-44A4-AD0A-2A1DF73D87A4}" type="parTrans" cxnId="{E37CEE08-C3EF-47C8-99E2-176484421B2D}">
      <dgm:prSet/>
      <dgm:spPr/>
      <dgm:t>
        <a:bodyPr/>
        <a:lstStyle/>
        <a:p>
          <a:endParaRPr lang="en-US"/>
        </a:p>
      </dgm:t>
    </dgm:pt>
    <dgm:pt modelId="{678F9C40-E254-424F-9CA8-03E55D94349A}" type="sibTrans" cxnId="{E37CEE08-C3EF-47C8-99E2-176484421B2D}">
      <dgm:prSet/>
      <dgm:spPr/>
      <dgm:t>
        <a:bodyPr/>
        <a:lstStyle/>
        <a:p>
          <a:endParaRPr lang="en-US"/>
        </a:p>
      </dgm:t>
    </dgm:pt>
    <dgm:pt modelId="{2A3566D5-95E8-44DB-BD6E-69B16D55C8A1}">
      <dgm:prSet/>
      <dgm:spPr/>
      <dgm:t>
        <a:bodyPr/>
        <a:lstStyle/>
        <a:p>
          <a:r>
            <a:rPr lang="en-GB" dirty="0"/>
            <a:t>IT Security Engr/Arch- FinTech (Consultancy)</a:t>
          </a:r>
          <a:endParaRPr lang="en-US" dirty="0"/>
        </a:p>
      </dgm:t>
    </dgm:pt>
    <dgm:pt modelId="{C9E3CB32-7071-469F-8C21-4B12758986EA}" type="parTrans" cxnId="{AED95595-DB46-4660-979F-FC059D9E9815}">
      <dgm:prSet/>
      <dgm:spPr/>
      <dgm:t>
        <a:bodyPr/>
        <a:lstStyle/>
        <a:p>
          <a:endParaRPr lang="en-US"/>
        </a:p>
      </dgm:t>
    </dgm:pt>
    <dgm:pt modelId="{454FE23F-A7EC-41CD-B8CE-884C5FDD323C}" type="sibTrans" cxnId="{AED95595-DB46-4660-979F-FC059D9E9815}">
      <dgm:prSet/>
      <dgm:spPr/>
      <dgm:t>
        <a:bodyPr/>
        <a:lstStyle/>
        <a:p>
          <a:endParaRPr lang="en-US"/>
        </a:p>
      </dgm:t>
    </dgm:pt>
    <dgm:pt modelId="{BEB322D8-C396-4D70-A361-70B73C7020F6}">
      <dgm:prSet/>
      <dgm:spPr/>
      <dgm:t>
        <a:bodyPr/>
        <a:lstStyle/>
        <a:p>
          <a:r>
            <a:rPr lang="en-GB" dirty="0"/>
            <a:t>IT Security Consultant</a:t>
          </a:r>
          <a:endParaRPr lang="en-US" dirty="0"/>
        </a:p>
      </dgm:t>
    </dgm:pt>
    <dgm:pt modelId="{E776C768-0D1F-494C-AC18-4B2E38A4226D}" type="parTrans" cxnId="{98DB9BA0-F086-4871-9FFF-C8318FC0924E}">
      <dgm:prSet/>
      <dgm:spPr/>
      <dgm:t>
        <a:bodyPr/>
        <a:lstStyle/>
        <a:p>
          <a:endParaRPr lang="en-US"/>
        </a:p>
      </dgm:t>
    </dgm:pt>
    <dgm:pt modelId="{3965AB6A-EBC0-44D3-8496-26B9162AE0F6}" type="sibTrans" cxnId="{98DB9BA0-F086-4871-9FFF-C8318FC0924E}">
      <dgm:prSet/>
      <dgm:spPr/>
      <dgm:t>
        <a:bodyPr/>
        <a:lstStyle/>
        <a:p>
          <a:endParaRPr lang="en-US"/>
        </a:p>
      </dgm:t>
    </dgm:pt>
    <dgm:pt modelId="{9566AC93-668F-4BBC-B460-707A39C956F2}" type="pres">
      <dgm:prSet presAssocID="{657BAF84-88BF-4CE9-9D53-3A090257C3F8}" presName="linear" presStyleCnt="0">
        <dgm:presLayoutVars>
          <dgm:animLvl val="lvl"/>
          <dgm:resizeHandles val="exact"/>
        </dgm:presLayoutVars>
      </dgm:prSet>
      <dgm:spPr/>
    </dgm:pt>
    <dgm:pt modelId="{8715B470-B060-4F49-8EB2-A68EFE94A765}" type="pres">
      <dgm:prSet presAssocID="{732977FF-E7E9-47B3-BDF4-5A6515A5B300}" presName="parentText" presStyleLbl="node1" presStyleIdx="0" presStyleCnt="9">
        <dgm:presLayoutVars>
          <dgm:chMax val="0"/>
          <dgm:bulletEnabled val="1"/>
        </dgm:presLayoutVars>
      </dgm:prSet>
      <dgm:spPr/>
    </dgm:pt>
    <dgm:pt modelId="{564F484A-0D47-4BA0-B9B6-5068C61F83F4}" type="pres">
      <dgm:prSet presAssocID="{4F6219B5-7491-489F-9A0C-562200429689}" presName="spacer" presStyleCnt="0"/>
      <dgm:spPr/>
    </dgm:pt>
    <dgm:pt modelId="{DC8DDA56-86FC-40C5-947D-AAFFA7D1D433}" type="pres">
      <dgm:prSet presAssocID="{EABAB0FD-ED9F-4C18-9A8E-BD0CA5F36A30}" presName="parentText" presStyleLbl="node1" presStyleIdx="1" presStyleCnt="9">
        <dgm:presLayoutVars>
          <dgm:chMax val="0"/>
          <dgm:bulletEnabled val="1"/>
        </dgm:presLayoutVars>
      </dgm:prSet>
      <dgm:spPr/>
    </dgm:pt>
    <dgm:pt modelId="{E48F7A06-D4D0-4047-8C9D-8D1AE3B1186B}" type="pres">
      <dgm:prSet presAssocID="{C14DCE67-61D7-456E-A8A0-41CAECCAF7F9}" presName="spacer" presStyleCnt="0"/>
      <dgm:spPr/>
    </dgm:pt>
    <dgm:pt modelId="{515E43E8-376C-4703-B596-E498494D8CF0}" type="pres">
      <dgm:prSet presAssocID="{0F44AFB6-4DCC-4B07-BA61-5609BA38FEDE}" presName="parentText" presStyleLbl="node1" presStyleIdx="2" presStyleCnt="9">
        <dgm:presLayoutVars>
          <dgm:chMax val="0"/>
          <dgm:bulletEnabled val="1"/>
        </dgm:presLayoutVars>
      </dgm:prSet>
      <dgm:spPr/>
    </dgm:pt>
    <dgm:pt modelId="{1BB99F66-A616-4E23-A37B-95D110FD02CA}" type="pres">
      <dgm:prSet presAssocID="{81FACFFA-D8C8-4DA5-9EB3-7B2D3391AD26}" presName="spacer" presStyleCnt="0"/>
      <dgm:spPr/>
    </dgm:pt>
    <dgm:pt modelId="{A3D2CD3E-5D27-4BF9-B53F-04A85BC7F64E}" type="pres">
      <dgm:prSet presAssocID="{6D614EAA-78A2-48D1-AABF-CF175A5DEC02}" presName="parentText" presStyleLbl="node1" presStyleIdx="3" presStyleCnt="9">
        <dgm:presLayoutVars>
          <dgm:chMax val="0"/>
          <dgm:bulletEnabled val="1"/>
        </dgm:presLayoutVars>
      </dgm:prSet>
      <dgm:spPr/>
    </dgm:pt>
    <dgm:pt modelId="{3A1CECA1-6E74-45BD-B8EF-EC62EDFBE183}" type="pres">
      <dgm:prSet presAssocID="{317CBCD0-03A2-4893-9C4F-2D7B65DE4EF9}" presName="spacer" presStyleCnt="0"/>
      <dgm:spPr/>
    </dgm:pt>
    <dgm:pt modelId="{5DF28DF0-242E-4665-9F74-171FDB52B6CD}" type="pres">
      <dgm:prSet presAssocID="{570F3FF1-76A4-4D80-8C46-EA40990B3583}" presName="parentText" presStyleLbl="node1" presStyleIdx="4" presStyleCnt="9">
        <dgm:presLayoutVars>
          <dgm:chMax val="0"/>
          <dgm:bulletEnabled val="1"/>
        </dgm:presLayoutVars>
      </dgm:prSet>
      <dgm:spPr/>
    </dgm:pt>
    <dgm:pt modelId="{8DF04040-9428-47B1-940D-7D086A50CF02}" type="pres">
      <dgm:prSet presAssocID="{42FCF6BC-2681-4AC2-B708-A217E4172AAA}" presName="spacer" presStyleCnt="0"/>
      <dgm:spPr/>
    </dgm:pt>
    <dgm:pt modelId="{C7AACAC6-FFD8-4C14-850C-20ABB3AB73FF}" type="pres">
      <dgm:prSet presAssocID="{C63FF518-7C80-41A8-8659-2E38C5D33F3D}" presName="parentText" presStyleLbl="node1" presStyleIdx="5" presStyleCnt="9">
        <dgm:presLayoutVars>
          <dgm:chMax val="0"/>
          <dgm:bulletEnabled val="1"/>
        </dgm:presLayoutVars>
      </dgm:prSet>
      <dgm:spPr/>
    </dgm:pt>
    <dgm:pt modelId="{C1171634-E5B6-4376-BFF3-668911ABA95B}" type="pres">
      <dgm:prSet presAssocID="{AE307CC7-8CB0-4EA8-8225-CBABD2D6B0C1}" presName="spacer" presStyleCnt="0"/>
      <dgm:spPr/>
    </dgm:pt>
    <dgm:pt modelId="{53CD5570-A689-4044-B222-9D8650EA512A}" type="pres">
      <dgm:prSet presAssocID="{4A17DF8D-A7C9-4AA6-B35F-07081D090E56}" presName="parentText" presStyleLbl="node1" presStyleIdx="6" presStyleCnt="9">
        <dgm:presLayoutVars>
          <dgm:chMax val="0"/>
          <dgm:bulletEnabled val="1"/>
        </dgm:presLayoutVars>
      </dgm:prSet>
      <dgm:spPr/>
    </dgm:pt>
    <dgm:pt modelId="{BDE92B89-ADAA-48EC-BD9E-3B7B72DCA076}" type="pres">
      <dgm:prSet presAssocID="{678F9C40-E254-424F-9CA8-03E55D94349A}" presName="spacer" presStyleCnt="0"/>
      <dgm:spPr/>
    </dgm:pt>
    <dgm:pt modelId="{D54BF0A2-EAFC-4C90-A831-1C586383671B}" type="pres">
      <dgm:prSet presAssocID="{2A3566D5-95E8-44DB-BD6E-69B16D55C8A1}" presName="parentText" presStyleLbl="node1" presStyleIdx="7" presStyleCnt="9" custLinFactNeighborX="134">
        <dgm:presLayoutVars>
          <dgm:chMax val="0"/>
          <dgm:bulletEnabled val="1"/>
        </dgm:presLayoutVars>
      </dgm:prSet>
      <dgm:spPr/>
    </dgm:pt>
    <dgm:pt modelId="{C0314A7F-A7BC-4B40-AA6F-B17A6B2DDCC7}" type="pres">
      <dgm:prSet presAssocID="{454FE23F-A7EC-41CD-B8CE-884C5FDD323C}" presName="spacer" presStyleCnt="0"/>
      <dgm:spPr/>
    </dgm:pt>
    <dgm:pt modelId="{92C7AC87-67E6-45D8-B49D-9540C9F5E8B7}" type="pres">
      <dgm:prSet presAssocID="{BEB322D8-C396-4D70-A361-70B73C7020F6}" presName="parentText" presStyleLbl="node1" presStyleIdx="8" presStyleCnt="9">
        <dgm:presLayoutVars>
          <dgm:chMax val="0"/>
          <dgm:bulletEnabled val="1"/>
        </dgm:presLayoutVars>
      </dgm:prSet>
      <dgm:spPr/>
    </dgm:pt>
  </dgm:ptLst>
  <dgm:cxnLst>
    <dgm:cxn modelId="{E37CEE08-C3EF-47C8-99E2-176484421B2D}" srcId="{657BAF84-88BF-4CE9-9D53-3A090257C3F8}" destId="{4A17DF8D-A7C9-4AA6-B35F-07081D090E56}" srcOrd="6" destOrd="0" parTransId="{16FDCE68-D519-44A4-AD0A-2A1DF73D87A4}" sibTransId="{678F9C40-E254-424F-9CA8-03E55D94349A}"/>
    <dgm:cxn modelId="{1F7B1E15-56EB-4D91-B39B-473BF6D8A4BF}" type="presOf" srcId="{570F3FF1-76A4-4D80-8C46-EA40990B3583}" destId="{5DF28DF0-242E-4665-9F74-171FDB52B6CD}" srcOrd="0" destOrd="0" presId="urn:microsoft.com/office/officeart/2005/8/layout/vList2"/>
    <dgm:cxn modelId="{0C2DAE17-89B8-421A-A7C9-C249EA4BE2BF}" srcId="{657BAF84-88BF-4CE9-9D53-3A090257C3F8}" destId="{732977FF-E7E9-47B3-BDF4-5A6515A5B300}" srcOrd="0" destOrd="0" parTransId="{2CEEED9A-9830-4C09-A80B-A4126D49946C}" sibTransId="{4F6219B5-7491-489F-9A0C-562200429689}"/>
    <dgm:cxn modelId="{4F84EA1A-6528-4828-9C07-49FD305BD66D}" srcId="{657BAF84-88BF-4CE9-9D53-3A090257C3F8}" destId="{EABAB0FD-ED9F-4C18-9A8E-BD0CA5F36A30}" srcOrd="1" destOrd="0" parTransId="{B01ACD35-6E39-4A3B-9A6A-DDFD071992B1}" sibTransId="{C14DCE67-61D7-456E-A8A0-41CAECCAF7F9}"/>
    <dgm:cxn modelId="{6977AC3E-9021-4D6D-AD77-DF173233A4B1}" type="presOf" srcId="{EABAB0FD-ED9F-4C18-9A8E-BD0CA5F36A30}" destId="{DC8DDA56-86FC-40C5-947D-AAFFA7D1D433}" srcOrd="0" destOrd="0" presId="urn:microsoft.com/office/officeart/2005/8/layout/vList2"/>
    <dgm:cxn modelId="{77A6C340-F7DA-4B08-8AF8-87FE9B2B0D0D}" type="presOf" srcId="{4A17DF8D-A7C9-4AA6-B35F-07081D090E56}" destId="{53CD5570-A689-4044-B222-9D8650EA512A}" srcOrd="0" destOrd="0" presId="urn:microsoft.com/office/officeart/2005/8/layout/vList2"/>
    <dgm:cxn modelId="{EFEA8A61-85B9-4BFC-9F9C-2367224D4693}" srcId="{657BAF84-88BF-4CE9-9D53-3A090257C3F8}" destId="{0F44AFB6-4DCC-4B07-BA61-5609BA38FEDE}" srcOrd="2" destOrd="0" parTransId="{D900EA0D-6A9C-43C4-9229-4D37675BEAE1}" sibTransId="{81FACFFA-D8C8-4DA5-9EB3-7B2D3391AD26}"/>
    <dgm:cxn modelId="{CCFD3A50-2C16-46C4-9F00-3BA7D73190F9}" srcId="{657BAF84-88BF-4CE9-9D53-3A090257C3F8}" destId="{6D614EAA-78A2-48D1-AABF-CF175A5DEC02}" srcOrd="3" destOrd="0" parTransId="{D23B4E55-43B6-4FC5-8EE8-B3AB9E335970}" sibTransId="{317CBCD0-03A2-4893-9C4F-2D7B65DE4EF9}"/>
    <dgm:cxn modelId="{E90B228C-64BD-483F-8BEC-21D630260159}" type="presOf" srcId="{6D614EAA-78A2-48D1-AABF-CF175A5DEC02}" destId="{A3D2CD3E-5D27-4BF9-B53F-04A85BC7F64E}" srcOrd="0" destOrd="0" presId="urn:microsoft.com/office/officeart/2005/8/layout/vList2"/>
    <dgm:cxn modelId="{AED95595-DB46-4660-979F-FC059D9E9815}" srcId="{657BAF84-88BF-4CE9-9D53-3A090257C3F8}" destId="{2A3566D5-95E8-44DB-BD6E-69B16D55C8A1}" srcOrd="7" destOrd="0" parTransId="{C9E3CB32-7071-469F-8C21-4B12758986EA}" sibTransId="{454FE23F-A7EC-41CD-B8CE-884C5FDD323C}"/>
    <dgm:cxn modelId="{6AF5B69B-AFA1-41D7-8310-65A10CCBF633}" srcId="{657BAF84-88BF-4CE9-9D53-3A090257C3F8}" destId="{C63FF518-7C80-41A8-8659-2E38C5D33F3D}" srcOrd="5" destOrd="0" parTransId="{980F4E6F-8D17-495A-A9CB-3557D08A2159}" sibTransId="{AE307CC7-8CB0-4EA8-8225-CBABD2D6B0C1}"/>
    <dgm:cxn modelId="{98DB9BA0-F086-4871-9FFF-C8318FC0924E}" srcId="{657BAF84-88BF-4CE9-9D53-3A090257C3F8}" destId="{BEB322D8-C396-4D70-A361-70B73C7020F6}" srcOrd="8" destOrd="0" parTransId="{E776C768-0D1F-494C-AC18-4B2E38A4226D}" sibTransId="{3965AB6A-EBC0-44D3-8496-26B9162AE0F6}"/>
    <dgm:cxn modelId="{6BB1CCA0-BB22-4AED-BBF7-8BACFF5FF65B}" type="presOf" srcId="{0F44AFB6-4DCC-4B07-BA61-5609BA38FEDE}" destId="{515E43E8-376C-4703-B596-E498494D8CF0}" srcOrd="0" destOrd="0" presId="urn:microsoft.com/office/officeart/2005/8/layout/vList2"/>
    <dgm:cxn modelId="{544A19A6-DC99-4487-9C95-C8AC03B30A67}" type="presOf" srcId="{BEB322D8-C396-4D70-A361-70B73C7020F6}" destId="{92C7AC87-67E6-45D8-B49D-9540C9F5E8B7}" srcOrd="0" destOrd="0" presId="urn:microsoft.com/office/officeart/2005/8/layout/vList2"/>
    <dgm:cxn modelId="{556C51B4-E658-4523-A41A-E1D8A91AB12B}" type="presOf" srcId="{2A3566D5-95E8-44DB-BD6E-69B16D55C8A1}" destId="{D54BF0A2-EAFC-4C90-A831-1C586383671B}" srcOrd="0" destOrd="0" presId="urn:microsoft.com/office/officeart/2005/8/layout/vList2"/>
    <dgm:cxn modelId="{942CA3B4-BAE8-4155-854B-3093DDFF282C}" type="presOf" srcId="{732977FF-E7E9-47B3-BDF4-5A6515A5B300}" destId="{8715B470-B060-4F49-8EB2-A68EFE94A765}" srcOrd="0" destOrd="0" presId="urn:microsoft.com/office/officeart/2005/8/layout/vList2"/>
    <dgm:cxn modelId="{EFFEA6B4-DD9F-45A6-ADDC-40F92513FF88}" srcId="{657BAF84-88BF-4CE9-9D53-3A090257C3F8}" destId="{570F3FF1-76A4-4D80-8C46-EA40990B3583}" srcOrd="4" destOrd="0" parTransId="{7F98D7C7-FEE2-439F-B82D-57FA31BA4C67}" sibTransId="{42FCF6BC-2681-4AC2-B708-A217E4172AAA}"/>
    <dgm:cxn modelId="{2EDA99D9-2ED7-4CEF-B3C8-7BC0EB87C014}" type="presOf" srcId="{657BAF84-88BF-4CE9-9D53-3A090257C3F8}" destId="{9566AC93-668F-4BBC-B460-707A39C956F2}" srcOrd="0" destOrd="0" presId="urn:microsoft.com/office/officeart/2005/8/layout/vList2"/>
    <dgm:cxn modelId="{6F20DBE9-7F5D-4669-91DC-1B7F59829E7C}" type="presOf" srcId="{C63FF518-7C80-41A8-8659-2E38C5D33F3D}" destId="{C7AACAC6-FFD8-4C14-850C-20ABB3AB73FF}" srcOrd="0" destOrd="0" presId="urn:microsoft.com/office/officeart/2005/8/layout/vList2"/>
    <dgm:cxn modelId="{17FBF908-B419-48A1-8E18-15B21AA6336D}" type="presParOf" srcId="{9566AC93-668F-4BBC-B460-707A39C956F2}" destId="{8715B470-B060-4F49-8EB2-A68EFE94A765}" srcOrd="0" destOrd="0" presId="urn:microsoft.com/office/officeart/2005/8/layout/vList2"/>
    <dgm:cxn modelId="{77564B4D-E621-47A0-944E-373EAFC4BF80}" type="presParOf" srcId="{9566AC93-668F-4BBC-B460-707A39C956F2}" destId="{564F484A-0D47-4BA0-B9B6-5068C61F83F4}" srcOrd="1" destOrd="0" presId="urn:microsoft.com/office/officeart/2005/8/layout/vList2"/>
    <dgm:cxn modelId="{EE9AA17E-7B2E-4141-9032-8DAE45630DCB}" type="presParOf" srcId="{9566AC93-668F-4BBC-B460-707A39C956F2}" destId="{DC8DDA56-86FC-40C5-947D-AAFFA7D1D433}" srcOrd="2" destOrd="0" presId="urn:microsoft.com/office/officeart/2005/8/layout/vList2"/>
    <dgm:cxn modelId="{39047CE5-E056-4000-9047-711725A1369C}" type="presParOf" srcId="{9566AC93-668F-4BBC-B460-707A39C956F2}" destId="{E48F7A06-D4D0-4047-8C9D-8D1AE3B1186B}" srcOrd="3" destOrd="0" presId="urn:microsoft.com/office/officeart/2005/8/layout/vList2"/>
    <dgm:cxn modelId="{F80E6981-FA4E-4478-A48A-D189DFAB4B2E}" type="presParOf" srcId="{9566AC93-668F-4BBC-B460-707A39C956F2}" destId="{515E43E8-376C-4703-B596-E498494D8CF0}" srcOrd="4" destOrd="0" presId="urn:microsoft.com/office/officeart/2005/8/layout/vList2"/>
    <dgm:cxn modelId="{FEA193BA-CD2B-49AD-929A-68B7F43DE326}" type="presParOf" srcId="{9566AC93-668F-4BBC-B460-707A39C956F2}" destId="{1BB99F66-A616-4E23-A37B-95D110FD02CA}" srcOrd="5" destOrd="0" presId="urn:microsoft.com/office/officeart/2005/8/layout/vList2"/>
    <dgm:cxn modelId="{803BAEB5-624E-4445-B236-7BFB26106FF2}" type="presParOf" srcId="{9566AC93-668F-4BBC-B460-707A39C956F2}" destId="{A3D2CD3E-5D27-4BF9-B53F-04A85BC7F64E}" srcOrd="6" destOrd="0" presId="urn:microsoft.com/office/officeart/2005/8/layout/vList2"/>
    <dgm:cxn modelId="{996F6FDB-961E-4424-A505-2B7D082C6BAE}" type="presParOf" srcId="{9566AC93-668F-4BBC-B460-707A39C956F2}" destId="{3A1CECA1-6E74-45BD-B8EF-EC62EDFBE183}" srcOrd="7" destOrd="0" presId="urn:microsoft.com/office/officeart/2005/8/layout/vList2"/>
    <dgm:cxn modelId="{132E7C47-ADA3-4648-B9B5-264C68FE94DC}" type="presParOf" srcId="{9566AC93-668F-4BBC-B460-707A39C956F2}" destId="{5DF28DF0-242E-4665-9F74-171FDB52B6CD}" srcOrd="8" destOrd="0" presId="urn:microsoft.com/office/officeart/2005/8/layout/vList2"/>
    <dgm:cxn modelId="{18D0F681-1E31-4F9B-B0E4-842546D6E3CB}" type="presParOf" srcId="{9566AC93-668F-4BBC-B460-707A39C956F2}" destId="{8DF04040-9428-47B1-940D-7D086A50CF02}" srcOrd="9" destOrd="0" presId="urn:microsoft.com/office/officeart/2005/8/layout/vList2"/>
    <dgm:cxn modelId="{CF4F658C-2007-486B-AB8A-17F16F00253E}" type="presParOf" srcId="{9566AC93-668F-4BBC-B460-707A39C956F2}" destId="{C7AACAC6-FFD8-4C14-850C-20ABB3AB73FF}" srcOrd="10" destOrd="0" presId="urn:microsoft.com/office/officeart/2005/8/layout/vList2"/>
    <dgm:cxn modelId="{657B4242-95C8-4231-BA35-2009818ACE1A}" type="presParOf" srcId="{9566AC93-668F-4BBC-B460-707A39C956F2}" destId="{C1171634-E5B6-4376-BFF3-668911ABA95B}" srcOrd="11" destOrd="0" presId="urn:microsoft.com/office/officeart/2005/8/layout/vList2"/>
    <dgm:cxn modelId="{E6E3BD96-1806-4099-A602-1714A65F4F59}" type="presParOf" srcId="{9566AC93-668F-4BBC-B460-707A39C956F2}" destId="{53CD5570-A689-4044-B222-9D8650EA512A}" srcOrd="12" destOrd="0" presId="urn:microsoft.com/office/officeart/2005/8/layout/vList2"/>
    <dgm:cxn modelId="{8AC65E47-7E8F-4FFB-A009-2E72C5858AC0}" type="presParOf" srcId="{9566AC93-668F-4BBC-B460-707A39C956F2}" destId="{BDE92B89-ADAA-48EC-BD9E-3B7B72DCA076}" srcOrd="13" destOrd="0" presId="urn:microsoft.com/office/officeart/2005/8/layout/vList2"/>
    <dgm:cxn modelId="{B5A4E68A-FB48-48FA-8CC1-526FECA86714}" type="presParOf" srcId="{9566AC93-668F-4BBC-B460-707A39C956F2}" destId="{D54BF0A2-EAFC-4C90-A831-1C586383671B}" srcOrd="14" destOrd="0" presId="urn:microsoft.com/office/officeart/2005/8/layout/vList2"/>
    <dgm:cxn modelId="{DB2EDD9F-9F76-4770-A620-DDC2DF2E2F94}" type="presParOf" srcId="{9566AC93-668F-4BBC-B460-707A39C956F2}" destId="{C0314A7F-A7BC-4B40-AA6F-B17A6B2DDCC7}" srcOrd="15" destOrd="0" presId="urn:microsoft.com/office/officeart/2005/8/layout/vList2"/>
    <dgm:cxn modelId="{8231B5FA-DC47-4326-8809-4CD998CEDA38}" type="presParOf" srcId="{9566AC93-668F-4BBC-B460-707A39C956F2}" destId="{92C7AC87-67E6-45D8-B49D-9540C9F5E8B7}"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3BF5996-8815-4C05-87EA-229F46AA6A93}"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D19DA66E-D000-4EBA-A572-616251F58315}">
      <dgm:prSet/>
      <dgm:spPr/>
      <dgm:t>
        <a:bodyPr/>
        <a:lstStyle/>
        <a:p>
          <a:r>
            <a:rPr lang="en-GB" dirty="0"/>
            <a:t>Understand the UK Job Market- What problems to solve</a:t>
          </a:r>
          <a:endParaRPr lang="en-US" dirty="0"/>
        </a:p>
      </dgm:t>
    </dgm:pt>
    <dgm:pt modelId="{6D106278-9F1A-4EE5-A818-255DCA9328E0}" type="parTrans" cxnId="{93499B53-F623-4934-947C-2CF88AF6A906}">
      <dgm:prSet/>
      <dgm:spPr/>
      <dgm:t>
        <a:bodyPr/>
        <a:lstStyle/>
        <a:p>
          <a:endParaRPr lang="en-US"/>
        </a:p>
      </dgm:t>
    </dgm:pt>
    <dgm:pt modelId="{05B0E076-8706-402D-9B9A-9B5649968980}" type="sibTrans" cxnId="{93499B53-F623-4934-947C-2CF88AF6A906}">
      <dgm:prSet/>
      <dgm:spPr/>
      <dgm:t>
        <a:bodyPr/>
        <a:lstStyle/>
        <a:p>
          <a:endParaRPr lang="en-US"/>
        </a:p>
      </dgm:t>
    </dgm:pt>
    <dgm:pt modelId="{B1AF5D3F-B240-46E2-8B71-EF092F0633A9}">
      <dgm:prSet/>
      <dgm:spPr/>
      <dgm:t>
        <a:bodyPr/>
        <a:lstStyle/>
        <a:p>
          <a:r>
            <a:rPr lang="en-GB" dirty="0"/>
            <a:t>Identify your area of interest/Expertise- cyber security, </a:t>
          </a:r>
          <a:r>
            <a:rPr lang="en-GB" dirty="0" err="1"/>
            <a:t>devops</a:t>
          </a:r>
          <a:r>
            <a:rPr lang="en-GB" dirty="0"/>
            <a:t>, infra/network engineering etc</a:t>
          </a:r>
          <a:endParaRPr lang="en-US" dirty="0"/>
        </a:p>
      </dgm:t>
    </dgm:pt>
    <dgm:pt modelId="{06EA005F-62BC-4AE7-81EF-3B6CF9826C0D}" type="parTrans" cxnId="{11C51991-7E1C-4292-9777-151A0871B20A}">
      <dgm:prSet/>
      <dgm:spPr/>
      <dgm:t>
        <a:bodyPr/>
        <a:lstStyle/>
        <a:p>
          <a:endParaRPr lang="en-US"/>
        </a:p>
      </dgm:t>
    </dgm:pt>
    <dgm:pt modelId="{A94D97C6-1757-45C7-B070-5B4642BADFA0}" type="sibTrans" cxnId="{11C51991-7E1C-4292-9777-151A0871B20A}">
      <dgm:prSet/>
      <dgm:spPr/>
      <dgm:t>
        <a:bodyPr/>
        <a:lstStyle/>
        <a:p>
          <a:endParaRPr lang="en-US"/>
        </a:p>
      </dgm:t>
    </dgm:pt>
    <dgm:pt modelId="{3881D942-606C-4A5A-AD22-541142867CC8}">
      <dgm:prSet/>
      <dgm:spPr/>
      <dgm:t>
        <a:bodyPr/>
        <a:lstStyle/>
        <a:p>
          <a:r>
            <a:rPr lang="en-GB" dirty="0"/>
            <a:t>Knowledge of what your clients need</a:t>
          </a:r>
          <a:endParaRPr lang="en-US" dirty="0"/>
        </a:p>
      </dgm:t>
    </dgm:pt>
    <dgm:pt modelId="{C75B156A-87E1-429C-A33C-9956E56E972E}" type="parTrans" cxnId="{CD9AE473-9B80-4623-8377-B77EF3D2CF58}">
      <dgm:prSet/>
      <dgm:spPr/>
      <dgm:t>
        <a:bodyPr/>
        <a:lstStyle/>
        <a:p>
          <a:endParaRPr lang="en-US"/>
        </a:p>
      </dgm:t>
    </dgm:pt>
    <dgm:pt modelId="{9EF46D76-4ACF-4D8F-BBA6-3F2584AD1028}" type="sibTrans" cxnId="{CD9AE473-9B80-4623-8377-B77EF3D2CF58}">
      <dgm:prSet/>
      <dgm:spPr/>
      <dgm:t>
        <a:bodyPr/>
        <a:lstStyle/>
        <a:p>
          <a:endParaRPr lang="en-US"/>
        </a:p>
      </dgm:t>
    </dgm:pt>
    <dgm:pt modelId="{4D23A79D-CC1B-4513-9E03-F43B2D4DD261}">
      <dgm:prSet/>
      <dgm:spPr/>
      <dgm:t>
        <a:bodyPr/>
        <a:lstStyle/>
        <a:p>
          <a:r>
            <a:rPr lang="en-GB" dirty="0"/>
            <a:t>Acquire the Skills- Soft and Technical</a:t>
          </a:r>
          <a:endParaRPr lang="en-US" dirty="0"/>
        </a:p>
      </dgm:t>
    </dgm:pt>
    <dgm:pt modelId="{7DBA544C-71B2-4C2B-BC5A-547D35BB93CD}" type="parTrans" cxnId="{A0ECE904-3DDD-4DDB-BFD5-1A1FB47C3375}">
      <dgm:prSet/>
      <dgm:spPr/>
      <dgm:t>
        <a:bodyPr/>
        <a:lstStyle/>
        <a:p>
          <a:endParaRPr lang="en-US"/>
        </a:p>
      </dgm:t>
    </dgm:pt>
    <dgm:pt modelId="{A8AFD809-B562-4D21-B281-00176B77842E}" type="sibTrans" cxnId="{A0ECE904-3DDD-4DDB-BFD5-1A1FB47C3375}">
      <dgm:prSet/>
      <dgm:spPr/>
      <dgm:t>
        <a:bodyPr/>
        <a:lstStyle/>
        <a:p>
          <a:endParaRPr lang="en-US"/>
        </a:p>
      </dgm:t>
    </dgm:pt>
    <dgm:pt modelId="{1913E388-064F-4BFC-BE04-4D214090E841}">
      <dgm:prSet/>
      <dgm:spPr/>
      <dgm:t>
        <a:bodyPr/>
        <a:lstStyle/>
        <a:p>
          <a:r>
            <a:rPr lang="en-GB" dirty="0"/>
            <a:t>A Good CV- detailing your services</a:t>
          </a:r>
          <a:endParaRPr lang="en-US" dirty="0"/>
        </a:p>
      </dgm:t>
    </dgm:pt>
    <dgm:pt modelId="{DF3589F5-4B64-4C31-A65E-68DC6220ED98}" type="parTrans" cxnId="{5A5EC652-61D9-4D9D-8A52-D11CAC38C961}">
      <dgm:prSet/>
      <dgm:spPr/>
      <dgm:t>
        <a:bodyPr/>
        <a:lstStyle/>
        <a:p>
          <a:endParaRPr lang="en-US"/>
        </a:p>
      </dgm:t>
    </dgm:pt>
    <dgm:pt modelId="{BEF3DB3C-BD02-4E1F-B5A2-C1069B3C884C}" type="sibTrans" cxnId="{5A5EC652-61D9-4D9D-8A52-D11CAC38C961}">
      <dgm:prSet/>
      <dgm:spPr/>
      <dgm:t>
        <a:bodyPr/>
        <a:lstStyle/>
        <a:p>
          <a:endParaRPr lang="en-US"/>
        </a:p>
      </dgm:t>
    </dgm:pt>
    <dgm:pt modelId="{170CEF3C-9CCF-4F53-BED5-DCF07BF7D40E}">
      <dgm:prSet/>
      <dgm:spPr/>
      <dgm:t>
        <a:bodyPr/>
        <a:lstStyle/>
        <a:p>
          <a:r>
            <a:rPr lang="en-US" dirty="0"/>
            <a:t>How to Operate- Self Employed/Ltd company</a:t>
          </a:r>
        </a:p>
      </dgm:t>
    </dgm:pt>
    <dgm:pt modelId="{06E72305-74B9-4AA0-90B3-3F03AFDBB943}" type="parTrans" cxnId="{78682F97-6F69-455A-859D-DED78DC591D0}">
      <dgm:prSet/>
      <dgm:spPr/>
      <dgm:t>
        <a:bodyPr/>
        <a:lstStyle/>
        <a:p>
          <a:endParaRPr lang="en-US"/>
        </a:p>
      </dgm:t>
    </dgm:pt>
    <dgm:pt modelId="{554E40A0-2B8B-46DC-8785-62F2A5231E14}" type="sibTrans" cxnId="{78682F97-6F69-455A-859D-DED78DC591D0}">
      <dgm:prSet/>
      <dgm:spPr/>
      <dgm:t>
        <a:bodyPr/>
        <a:lstStyle/>
        <a:p>
          <a:endParaRPr lang="en-US"/>
        </a:p>
      </dgm:t>
    </dgm:pt>
    <dgm:pt modelId="{6D47E32D-AEAA-4590-98E0-A934CC39C229}">
      <dgm:prSet/>
      <dgm:spPr/>
      <dgm:t>
        <a:bodyPr/>
        <a:lstStyle/>
        <a:p>
          <a:r>
            <a:rPr lang="en-US" dirty="0"/>
            <a:t>Register with HMRC, Employ an Accountant.</a:t>
          </a:r>
        </a:p>
      </dgm:t>
    </dgm:pt>
    <dgm:pt modelId="{291DC0DE-7397-4D8F-AA5D-9081EBDCF1D5}" type="parTrans" cxnId="{5284DE27-9AA1-4DD3-9D09-03D42F5AF137}">
      <dgm:prSet/>
      <dgm:spPr/>
      <dgm:t>
        <a:bodyPr/>
        <a:lstStyle/>
        <a:p>
          <a:endParaRPr lang="en-US"/>
        </a:p>
      </dgm:t>
    </dgm:pt>
    <dgm:pt modelId="{560A24E5-C129-4F5B-BC48-B988291AC24E}" type="sibTrans" cxnId="{5284DE27-9AA1-4DD3-9D09-03D42F5AF137}">
      <dgm:prSet/>
      <dgm:spPr/>
      <dgm:t>
        <a:bodyPr/>
        <a:lstStyle/>
        <a:p>
          <a:endParaRPr lang="en-US"/>
        </a:p>
      </dgm:t>
    </dgm:pt>
    <dgm:pt modelId="{CC7028DA-35E9-46D9-AA1A-6ED8670B3474}" type="pres">
      <dgm:prSet presAssocID="{D3BF5996-8815-4C05-87EA-229F46AA6A93}" presName="vert0" presStyleCnt="0">
        <dgm:presLayoutVars>
          <dgm:dir/>
          <dgm:animOne val="branch"/>
          <dgm:animLvl val="lvl"/>
        </dgm:presLayoutVars>
      </dgm:prSet>
      <dgm:spPr/>
    </dgm:pt>
    <dgm:pt modelId="{9C3DED72-09EA-4831-B389-8346F91D1948}" type="pres">
      <dgm:prSet presAssocID="{D19DA66E-D000-4EBA-A572-616251F58315}" presName="thickLine" presStyleLbl="alignNode1" presStyleIdx="0" presStyleCnt="7"/>
      <dgm:spPr/>
    </dgm:pt>
    <dgm:pt modelId="{9D98AAC2-584E-4C09-B2FB-2D27C13B7F60}" type="pres">
      <dgm:prSet presAssocID="{D19DA66E-D000-4EBA-A572-616251F58315}" presName="horz1" presStyleCnt="0"/>
      <dgm:spPr/>
    </dgm:pt>
    <dgm:pt modelId="{A3A9FD0A-2131-4E27-9285-8BD141C47FF7}" type="pres">
      <dgm:prSet presAssocID="{D19DA66E-D000-4EBA-A572-616251F58315}" presName="tx1" presStyleLbl="revTx" presStyleIdx="0" presStyleCnt="7"/>
      <dgm:spPr/>
    </dgm:pt>
    <dgm:pt modelId="{E8090294-28D2-410A-821F-1C3FABE37230}" type="pres">
      <dgm:prSet presAssocID="{D19DA66E-D000-4EBA-A572-616251F58315}" presName="vert1" presStyleCnt="0"/>
      <dgm:spPr/>
    </dgm:pt>
    <dgm:pt modelId="{5B2A15ED-5E01-41BB-814B-8085C111868D}" type="pres">
      <dgm:prSet presAssocID="{B1AF5D3F-B240-46E2-8B71-EF092F0633A9}" presName="thickLine" presStyleLbl="alignNode1" presStyleIdx="1" presStyleCnt="7"/>
      <dgm:spPr/>
    </dgm:pt>
    <dgm:pt modelId="{5F1633D8-6407-4393-A008-616C4B7D6387}" type="pres">
      <dgm:prSet presAssocID="{B1AF5D3F-B240-46E2-8B71-EF092F0633A9}" presName="horz1" presStyleCnt="0"/>
      <dgm:spPr/>
    </dgm:pt>
    <dgm:pt modelId="{B6992C2E-DFFD-4623-92CE-ABFE80AB9972}" type="pres">
      <dgm:prSet presAssocID="{B1AF5D3F-B240-46E2-8B71-EF092F0633A9}" presName="tx1" presStyleLbl="revTx" presStyleIdx="1" presStyleCnt="7"/>
      <dgm:spPr/>
    </dgm:pt>
    <dgm:pt modelId="{1A45196C-9A4C-47C7-AC39-2519BCC4334C}" type="pres">
      <dgm:prSet presAssocID="{B1AF5D3F-B240-46E2-8B71-EF092F0633A9}" presName="vert1" presStyleCnt="0"/>
      <dgm:spPr/>
    </dgm:pt>
    <dgm:pt modelId="{499ABA76-9A46-4787-AD71-6286D5804276}" type="pres">
      <dgm:prSet presAssocID="{3881D942-606C-4A5A-AD22-541142867CC8}" presName="thickLine" presStyleLbl="alignNode1" presStyleIdx="2" presStyleCnt="7"/>
      <dgm:spPr/>
    </dgm:pt>
    <dgm:pt modelId="{2BD46A15-3549-43C8-9676-50ECB693BE2E}" type="pres">
      <dgm:prSet presAssocID="{3881D942-606C-4A5A-AD22-541142867CC8}" presName="horz1" presStyleCnt="0"/>
      <dgm:spPr/>
    </dgm:pt>
    <dgm:pt modelId="{5E073A0A-A36D-42B0-B55E-39AAA94A93AB}" type="pres">
      <dgm:prSet presAssocID="{3881D942-606C-4A5A-AD22-541142867CC8}" presName="tx1" presStyleLbl="revTx" presStyleIdx="2" presStyleCnt="7"/>
      <dgm:spPr/>
    </dgm:pt>
    <dgm:pt modelId="{683AD6CA-B567-4D86-BC25-B91723A7C855}" type="pres">
      <dgm:prSet presAssocID="{3881D942-606C-4A5A-AD22-541142867CC8}" presName="vert1" presStyleCnt="0"/>
      <dgm:spPr/>
    </dgm:pt>
    <dgm:pt modelId="{F1BCED76-41D0-4368-91DB-ECFECCA290C7}" type="pres">
      <dgm:prSet presAssocID="{4D23A79D-CC1B-4513-9E03-F43B2D4DD261}" presName="thickLine" presStyleLbl="alignNode1" presStyleIdx="3" presStyleCnt="7"/>
      <dgm:spPr/>
    </dgm:pt>
    <dgm:pt modelId="{5EB1D974-82A7-4E71-9857-FE190F870112}" type="pres">
      <dgm:prSet presAssocID="{4D23A79D-CC1B-4513-9E03-F43B2D4DD261}" presName="horz1" presStyleCnt="0"/>
      <dgm:spPr/>
    </dgm:pt>
    <dgm:pt modelId="{65B34F87-7752-4B2A-AD7D-A463364E03D2}" type="pres">
      <dgm:prSet presAssocID="{4D23A79D-CC1B-4513-9E03-F43B2D4DD261}" presName="tx1" presStyleLbl="revTx" presStyleIdx="3" presStyleCnt="7"/>
      <dgm:spPr/>
    </dgm:pt>
    <dgm:pt modelId="{E71BEE8B-A1ED-4A44-AE15-4E2C7D51AB3D}" type="pres">
      <dgm:prSet presAssocID="{4D23A79D-CC1B-4513-9E03-F43B2D4DD261}" presName="vert1" presStyleCnt="0"/>
      <dgm:spPr/>
    </dgm:pt>
    <dgm:pt modelId="{0DF2303B-A987-4DE3-9FBD-8D6E8396347B}" type="pres">
      <dgm:prSet presAssocID="{1913E388-064F-4BFC-BE04-4D214090E841}" presName="thickLine" presStyleLbl="alignNode1" presStyleIdx="4" presStyleCnt="7"/>
      <dgm:spPr/>
    </dgm:pt>
    <dgm:pt modelId="{D815A8AF-786C-4B39-BAD6-8BC11976BEE1}" type="pres">
      <dgm:prSet presAssocID="{1913E388-064F-4BFC-BE04-4D214090E841}" presName="horz1" presStyleCnt="0"/>
      <dgm:spPr/>
    </dgm:pt>
    <dgm:pt modelId="{60AF360D-65C3-46D0-A55D-C74991CE2F3D}" type="pres">
      <dgm:prSet presAssocID="{1913E388-064F-4BFC-BE04-4D214090E841}" presName="tx1" presStyleLbl="revTx" presStyleIdx="4" presStyleCnt="7"/>
      <dgm:spPr/>
    </dgm:pt>
    <dgm:pt modelId="{B6C5FE9E-135C-4EAA-AEED-85D190A44C1C}" type="pres">
      <dgm:prSet presAssocID="{1913E388-064F-4BFC-BE04-4D214090E841}" presName="vert1" presStyleCnt="0"/>
      <dgm:spPr/>
    </dgm:pt>
    <dgm:pt modelId="{DE0A9886-204B-41DB-8850-3E26538776CB}" type="pres">
      <dgm:prSet presAssocID="{170CEF3C-9CCF-4F53-BED5-DCF07BF7D40E}" presName="thickLine" presStyleLbl="alignNode1" presStyleIdx="5" presStyleCnt="7"/>
      <dgm:spPr/>
    </dgm:pt>
    <dgm:pt modelId="{BBBC12BA-A40E-49FB-86C4-55DF81CEC343}" type="pres">
      <dgm:prSet presAssocID="{170CEF3C-9CCF-4F53-BED5-DCF07BF7D40E}" presName="horz1" presStyleCnt="0"/>
      <dgm:spPr/>
    </dgm:pt>
    <dgm:pt modelId="{312DE507-D650-4B9D-A1C8-8DD2F124F443}" type="pres">
      <dgm:prSet presAssocID="{170CEF3C-9CCF-4F53-BED5-DCF07BF7D40E}" presName="tx1" presStyleLbl="revTx" presStyleIdx="5" presStyleCnt="7"/>
      <dgm:spPr/>
    </dgm:pt>
    <dgm:pt modelId="{427F4D69-BD17-4972-B942-3F612CBE91B9}" type="pres">
      <dgm:prSet presAssocID="{170CEF3C-9CCF-4F53-BED5-DCF07BF7D40E}" presName="vert1" presStyleCnt="0"/>
      <dgm:spPr/>
    </dgm:pt>
    <dgm:pt modelId="{7DF5C7B5-217C-4A7E-864F-AB636013DAAE}" type="pres">
      <dgm:prSet presAssocID="{6D47E32D-AEAA-4590-98E0-A934CC39C229}" presName="thickLine" presStyleLbl="alignNode1" presStyleIdx="6" presStyleCnt="7"/>
      <dgm:spPr/>
    </dgm:pt>
    <dgm:pt modelId="{369B4602-B4EF-4853-9A48-28D9B44DFE13}" type="pres">
      <dgm:prSet presAssocID="{6D47E32D-AEAA-4590-98E0-A934CC39C229}" presName="horz1" presStyleCnt="0"/>
      <dgm:spPr/>
    </dgm:pt>
    <dgm:pt modelId="{D1D1EBBB-029B-4EC3-AD6E-D177668C7EA0}" type="pres">
      <dgm:prSet presAssocID="{6D47E32D-AEAA-4590-98E0-A934CC39C229}" presName="tx1" presStyleLbl="revTx" presStyleIdx="6" presStyleCnt="7"/>
      <dgm:spPr/>
    </dgm:pt>
    <dgm:pt modelId="{1C3204E8-7995-4C66-B227-DBAB39D52627}" type="pres">
      <dgm:prSet presAssocID="{6D47E32D-AEAA-4590-98E0-A934CC39C229}" presName="vert1" presStyleCnt="0"/>
      <dgm:spPr/>
    </dgm:pt>
  </dgm:ptLst>
  <dgm:cxnLst>
    <dgm:cxn modelId="{A0ECE904-3DDD-4DDB-BFD5-1A1FB47C3375}" srcId="{D3BF5996-8815-4C05-87EA-229F46AA6A93}" destId="{4D23A79D-CC1B-4513-9E03-F43B2D4DD261}" srcOrd="3" destOrd="0" parTransId="{7DBA544C-71B2-4C2B-BC5A-547D35BB93CD}" sibTransId="{A8AFD809-B562-4D21-B281-00176B77842E}"/>
    <dgm:cxn modelId="{65A4D819-706F-4728-8210-DCC4A7E64336}" type="presOf" srcId="{1913E388-064F-4BFC-BE04-4D214090E841}" destId="{60AF360D-65C3-46D0-A55D-C74991CE2F3D}" srcOrd="0" destOrd="0" presId="urn:microsoft.com/office/officeart/2008/layout/LinedList"/>
    <dgm:cxn modelId="{5284DE27-9AA1-4DD3-9D09-03D42F5AF137}" srcId="{D3BF5996-8815-4C05-87EA-229F46AA6A93}" destId="{6D47E32D-AEAA-4590-98E0-A934CC39C229}" srcOrd="6" destOrd="0" parTransId="{291DC0DE-7397-4D8F-AA5D-9081EBDCF1D5}" sibTransId="{560A24E5-C129-4F5B-BC48-B988291AC24E}"/>
    <dgm:cxn modelId="{F033CD5B-FBE0-4F61-9A79-E3ABD1D5C679}" type="presOf" srcId="{D19DA66E-D000-4EBA-A572-616251F58315}" destId="{A3A9FD0A-2131-4E27-9285-8BD141C47FF7}" srcOrd="0" destOrd="0" presId="urn:microsoft.com/office/officeart/2008/layout/LinedList"/>
    <dgm:cxn modelId="{5A5EC652-61D9-4D9D-8A52-D11CAC38C961}" srcId="{D3BF5996-8815-4C05-87EA-229F46AA6A93}" destId="{1913E388-064F-4BFC-BE04-4D214090E841}" srcOrd="4" destOrd="0" parTransId="{DF3589F5-4B64-4C31-A65E-68DC6220ED98}" sibTransId="{BEF3DB3C-BD02-4E1F-B5A2-C1069B3C884C}"/>
    <dgm:cxn modelId="{93499B53-F623-4934-947C-2CF88AF6A906}" srcId="{D3BF5996-8815-4C05-87EA-229F46AA6A93}" destId="{D19DA66E-D000-4EBA-A572-616251F58315}" srcOrd="0" destOrd="0" parTransId="{6D106278-9F1A-4EE5-A818-255DCA9328E0}" sibTransId="{05B0E076-8706-402D-9B9A-9B5649968980}"/>
    <dgm:cxn modelId="{CD9AE473-9B80-4623-8377-B77EF3D2CF58}" srcId="{D3BF5996-8815-4C05-87EA-229F46AA6A93}" destId="{3881D942-606C-4A5A-AD22-541142867CC8}" srcOrd="2" destOrd="0" parTransId="{C75B156A-87E1-429C-A33C-9956E56E972E}" sibTransId="{9EF46D76-4ACF-4D8F-BBA6-3F2584AD1028}"/>
    <dgm:cxn modelId="{ACA05578-FC81-455D-AF8E-87994AD916F5}" type="presOf" srcId="{4D23A79D-CC1B-4513-9E03-F43B2D4DD261}" destId="{65B34F87-7752-4B2A-AD7D-A463364E03D2}" srcOrd="0" destOrd="0" presId="urn:microsoft.com/office/officeart/2008/layout/LinedList"/>
    <dgm:cxn modelId="{11C51991-7E1C-4292-9777-151A0871B20A}" srcId="{D3BF5996-8815-4C05-87EA-229F46AA6A93}" destId="{B1AF5D3F-B240-46E2-8B71-EF092F0633A9}" srcOrd="1" destOrd="0" parTransId="{06EA005F-62BC-4AE7-81EF-3B6CF9826C0D}" sibTransId="{A94D97C6-1757-45C7-B070-5B4642BADFA0}"/>
    <dgm:cxn modelId="{78682F97-6F69-455A-859D-DED78DC591D0}" srcId="{D3BF5996-8815-4C05-87EA-229F46AA6A93}" destId="{170CEF3C-9CCF-4F53-BED5-DCF07BF7D40E}" srcOrd="5" destOrd="0" parTransId="{06E72305-74B9-4AA0-90B3-3F03AFDBB943}" sibTransId="{554E40A0-2B8B-46DC-8785-62F2A5231E14}"/>
    <dgm:cxn modelId="{3F1300B5-04D1-4FFB-BA17-E36094FF852B}" type="presOf" srcId="{6D47E32D-AEAA-4590-98E0-A934CC39C229}" destId="{D1D1EBBB-029B-4EC3-AD6E-D177668C7EA0}" srcOrd="0" destOrd="0" presId="urn:microsoft.com/office/officeart/2008/layout/LinedList"/>
    <dgm:cxn modelId="{AB6441B6-D326-4614-AD92-3209C9A1CDC8}" type="presOf" srcId="{D3BF5996-8815-4C05-87EA-229F46AA6A93}" destId="{CC7028DA-35E9-46D9-AA1A-6ED8670B3474}" srcOrd="0" destOrd="0" presId="urn:microsoft.com/office/officeart/2008/layout/LinedList"/>
    <dgm:cxn modelId="{9A5236B7-EC75-414A-9C11-4D3F560F64CE}" type="presOf" srcId="{3881D942-606C-4A5A-AD22-541142867CC8}" destId="{5E073A0A-A36D-42B0-B55E-39AAA94A93AB}" srcOrd="0" destOrd="0" presId="urn:microsoft.com/office/officeart/2008/layout/LinedList"/>
    <dgm:cxn modelId="{BE6CF2E6-8044-4401-92A8-ED705EE6A3FA}" type="presOf" srcId="{170CEF3C-9CCF-4F53-BED5-DCF07BF7D40E}" destId="{312DE507-D650-4B9D-A1C8-8DD2F124F443}" srcOrd="0" destOrd="0" presId="urn:microsoft.com/office/officeart/2008/layout/LinedList"/>
    <dgm:cxn modelId="{542325F6-C172-4797-B6D0-16C1A23BE9A9}" type="presOf" srcId="{B1AF5D3F-B240-46E2-8B71-EF092F0633A9}" destId="{B6992C2E-DFFD-4623-92CE-ABFE80AB9972}" srcOrd="0" destOrd="0" presId="urn:microsoft.com/office/officeart/2008/layout/LinedList"/>
    <dgm:cxn modelId="{8B325494-B25F-4198-8A00-A0B81C24FDD9}" type="presParOf" srcId="{CC7028DA-35E9-46D9-AA1A-6ED8670B3474}" destId="{9C3DED72-09EA-4831-B389-8346F91D1948}" srcOrd="0" destOrd="0" presId="urn:microsoft.com/office/officeart/2008/layout/LinedList"/>
    <dgm:cxn modelId="{C905F7EF-8A71-4421-98EC-1DD7CD836BAC}" type="presParOf" srcId="{CC7028DA-35E9-46D9-AA1A-6ED8670B3474}" destId="{9D98AAC2-584E-4C09-B2FB-2D27C13B7F60}" srcOrd="1" destOrd="0" presId="urn:microsoft.com/office/officeart/2008/layout/LinedList"/>
    <dgm:cxn modelId="{702035F6-815E-48BE-845F-BB6113B8A832}" type="presParOf" srcId="{9D98AAC2-584E-4C09-B2FB-2D27C13B7F60}" destId="{A3A9FD0A-2131-4E27-9285-8BD141C47FF7}" srcOrd="0" destOrd="0" presId="urn:microsoft.com/office/officeart/2008/layout/LinedList"/>
    <dgm:cxn modelId="{B029030E-22F0-409A-B5E0-E7AB8AB10616}" type="presParOf" srcId="{9D98AAC2-584E-4C09-B2FB-2D27C13B7F60}" destId="{E8090294-28D2-410A-821F-1C3FABE37230}" srcOrd="1" destOrd="0" presId="urn:microsoft.com/office/officeart/2008/layout/LinedList"/>
    <dgm:cxn modelId="{C24527E2-218B-43F8-8DF8-D5B5EC886241}" type="presParOf" srcId="{CC7028DA-35E9-46D9-AA1A-6ED8670B3474}" destId="{5B2A15ED-5E01-41BB-814B-8085C111868D}" srcOrd="2" destOrd="0" presId="urn:microsoft.com/office/officeart/2008/layout/LinedList"/>
    <dgm:cxn modelId="{39FF8A55-22ED-4AC4-B848-29307B661168}" type="presParOf" srcId="{CC7028DA-35E9-46D9-AA1A-6ED8670B3474}" destId="{5F1633D8-6407-4393-A008-616C4B7D6387}" srcOrd="3" destOrd="0" presId="urn:microsoft.com/office/officeart/2008/layout/LinedList"/>
    <dgm:cxn modelId="{F35C2C62-48DA-4856-B849-53DB10F8BCF5}" type="presParOf" srcId="{5F1633D8-6407-4393-A008-616C4B7D6387}" destId="{B6992C2E-DFFD-4623-92CE-ABFE80AB9972}" srcOrd="0" destOrd="0" presId="urn:microsoft.com/office/officeart/2008/layout/LinedList"/>
    <dgm:cxn modelId="{9FF87B5B-7C9F-422D-9335-201D0358613B}" type="presParOf" srcId="{5F1633D8-6407-4393-A008-616C4B7D6387}" destId="{1A45196C-9A4C-47C7-AC39-2519BCC4334C}" srcOrd="1" destOrd="0" presId="urn:microsoft.com/office/officeart/2008/layout/LinedList"/>
    <dgm:cxn modelId="{1B3BBF82-77DF-4C61-A6E9-C0CB777DF65E}" type="presParOf" srcId="{CC7028DA-35E9-46D9-AA1A-6ED8670B3474}" destId="{499ABA76-9A46-4787-AD71-6286D5804276}" srcOrd="4" destOrd="0" presId="urn:microsoft.com/office/officeart/2008/layout/LinedList"/>
    <dgm:cxn modelId="{33352559-84B1-4498-B542-594B43B22E04}" type="presParOf" srcId="{CC7028DA-35E9-46D9-AA1A-6ED8670B3474}" destId="{2BD46A15-3549-43C8-9676-50ECB693BE2E}" srcOrd="5" destOrd="0" presId="urn:microsoft.com/office/officeart/2008/layout/LinedList"/>
    <dgm:cxn modelId="{D48A3E13-1908-47E6-AE0C-880F64E9C273}" type="presParOf" srcId="{2BD46A15-3549-43C8-9676-50ECB693BE2E}" destId="{5E073A0A-A36D-42B0-B55E-39AAA94A93AB}" srcOrd="0" destOrd="0" presId="urn:microsoft.com/office/officeart/2008/layout/LinedList"/>
    <dgm:cxn modelId="{97A6E1A1-5057-4BA1-92C1-1745ADC96F8F}" type="presParOf" srcId="{2BD46A15-3549-43C8-9676-50ECB693BE2E}" destId="{683AD6CA-B567-4D86-BC25-B91723A7C855}" srcOrd="1" destOrd="0" presId="urn:microsoft.com/office/officeart/2008/layout/LinedList"/>
    <dgm:cxn modelId="{6165B962-C09A-4FCE-88BC-7A294B94ECD8}" type="presParOf" srcId="{CC7028DA-35E9-46D9-AA1A-6ED8670B3474}" destId="{F1BCED76-41D0-4368-91DB-ECFECCA290C7}" srcOrd="6" destOrd="0" presId="urn:microsoft.com/office/officeart/2008/layout/LinedList"/>
    <dgm:cxn modelId="{613AF30E-6589-4F18-BA0D-98E38DDAFF90}" type="presParOf" srcId="{CC7028DA-35E9-46D9-AA1A-6ED8670B3474}" destId="{5EB1D974-82A7-4E71-9857-FE190F870112}" srcOrd="7" destOrd="0" presId="urn:microsoft.com/office/officeart/2008/layout/LinedList"/>
    <dgm:cxn modelId="{AD15E500-FC07-4EF6-AA61-C2B801A2D5CE}" type="presParOf" srcId="{5EB1D974-82A7-4E71-9857-FE190F870112}" destId="{65B34F87-7752-4B2A-AD7D-A463364E03D2}" srcOrd="0" destOrd="0" presId="urn:microsoft.com/office/officeart/2008/layout/LinedList"/>
    <dgm:cxn modelId="{7F7B6181-28D5-43F7-A79D-BE339E52B657}" type="presParOf" srcId="{5EB1D974-82A7-4E71-9857-FE190F870112}" destId="{E71BEE8B-A1ED-4A44-AE15-4E2C7D51AB3D}" srcOrd="1" destOrd="0" presId="urn:microsoft.com/office/officeart/2008/layout/LinedList"/>
    <dgm:cxn modelId="{6D0D1EA6-FADE-4B6B-A6FC-4916BA961535}" type="presParOf" srcId="{CC7028DA-35E9-46D9-AA1A-6ED8670B3474}" destId="{0DF2303B-A987-4DE3-9FBD-8D6E8396347B}" srcOrd="8" destOrd="0" presId="urn:microsoft.com/office/officeart/2008/layout/LinedList"/>
    <dgm:cxn modelId="{FA80942A-14DC-4230-80CE-0F16AAD3BC27}" type="presParOf" srcId="{CC7028DA-35E9-46D9-AA1A-6ED8670B3474}" destId="{D815A8AF-786C-4B39-BAD6-8BC11976BEE1}" srcOrd="9" destOrd="0" presId="urn:microsoft.com/office/officeart/2008/layout/LinedList"/>
    <dgm:cxn modelId="{A108219D-CDAA-466C-AB11-E57754492287}" type="presParOf" srcId="{D815A8AF-786C-4B39-BAD6-8BC11976BEE1}" destId="{60AF360D-65C3-46D0-A55D-C74991CE2F3D}" srcOrd="0" destOrd="0" presId="urn:microsoft.com/office/officeart/2008/layout/LinedList"/>
    <dgm:cxn modelId="{DEB9801E-960E-434F-BCC6-C6267571CC7F}" type="presParOf" srcId="{D815A8AF-786C-4B39-BAD6-8BC11976BEE1}" destId="{B6C5FE9E-135C-4EAA-AEED-85D190A44C1C}" srcOrd="1" destOrd="0" presId="urn:microsoft.com/office/officeart/2008/layout/LinedList"/>
    <dgm:cxn modelId="{48AEF82C-FF99-46B9-A02D-6E25183A33EF}" type="presParOf" srcId="{CC7028DA-35E9-46D9-AA1A-6ED8670B3474}" destId="{DE0A9886-204B-41DB-8850-3E26538776CB}" srcOrd="10" destOrd="0" presId="urn:microsoft.com/office/officeart/2008/layout/LinedList"/>
    <dgm:cxn modelId="{80CB200D-1916-48F6-BE7B-87815A972803}" type="presParOf" srcId="{CC7028DA-35E9-46D9-AA1A-6ED8670B3474}" destId="{BBBC12BA-A40E-49FB-86C4-55DF81CEC343}" srcOrd="11" destOrd="0" presId="urn:microsoft.com/office/officeart/2008/layout/LinedList"/>
    <dgm:cxn modelId="{CCEB2176-88DA-4F68-A8C0-0B204D4CC81A}" type="presParOf" srcId="{BBBC12BA-A40E-49FB-86C4-55DF81CEC343}" destId="{312DE507-D650-4B9D-A1C8-8DD2F124F443}" srcOrd="0" destOrd="0" presId="urn:microsoft.com/office/officeart/2008/layout/LinedList"/>
    <dgm:cxn modelId="{DC404CC7-0868-4F1D-B9E4-0AD425BA6113}" type="presParOf" srcId="{BBBC12BA-A40E-49FB-86C4-55DF81CEC343}" destId="{427F4D69-BD17-4972-B942-3F612CBE91B9}" srcOrd="1" destOrd="0" presId="urn:microsoft.com/office/officeart/2008/layout/LinedList"/>
    <dgm:cxn modelId="{C4F87EC0-F8A5-48CE-A3AA-BEB3D2FE1678}" type="presParOf" srcId="{CC7028DA-35E9-46D9-AA1A-6ED8670B3474}" destId="{7DF5C7B5-217C-4A7E-864F-AB636013DAAE}" srcOrd="12" destOrd="0" presId="urn:microsoft.com/office/officeart/2008/layout/LinedList"/>
    <dgm:cxn modelId="{A295EFF6-4A76-4D5A-8CF3-519ACC62333C}" type="presParOf" srcId="{CC7028DA-35E9-46D9-AA1A-6ED8670B3474}" destId="{369B4602-B4EF-4853-9A48-28D9B44DFE13}" srcOrd="13" destOrd="0" presId="urn:microsoft.com/office/officeart/2008/layout/LinedList"/>
    <dgm:cxn modelId="{41513DC2-A04F-4EEE-8F5E-CA1FF8466FB1}" type="presParOf" srcId="{369B4602-B4EF-4853-9A48-28D9B44DFE13}" destId="{D1D1EBBB-029B-4EC3-AD6E-D177668C7EA0}" srcOrd="0" destOrd="0" presId="urn:microsoft.com/office/officeart/2008/layout/LinedList"/>
    <dgm:cxn modelId="{3CF4F478-FE61-49F0-8575-44E7CF7860A3}" type="presParOf" srcId="{369B4602-B4EF-4853-9A48-28D9B44DFE13}" destId="{1C3204E8-7995-4C66-B227-DBAB39D5262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62F069E-CC6E-4556-B73D-3F8ED50657C3}"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22EA9C81-9619-4482-9920-6268B7151745}">
      <dgm:prSet/>
      <dgm:spPr/>
      <dgm:t>
        <a:bodyPr/>
        <a:lstStyle/>
        <a:p>
          <a:r>
            <a:rPr lang="en-GB" b="1" dirty="0">
              <a:solidFill>
                <a:schemeClr val="bg1">
                  <a:lumMod val="85000"/>
                  <a:lumOff val="15000"/>
                </a:schemeClr>
              </a:solidFill>
            </a:rPr>
            <a:t>Joshua 1:8 </a:t>
          </a:r>
          <a:r>
            <a:rPr lang="en-GB" dirty="0"/>
            <a:t>- </a:t>
          </a:r>
          <a:r>
            <a:rPr lang="en-GB" b="0" i="1" dirty="0"/>
            <a:t>This Book of the Law shall not depart from your mouth, but you shall meditate on it day and night, so that you may be careful to do according to all that is written in it. For then you will make your way prosperous, and then you will have good success.</a:t>
          </a:r>
          <a:endParaRPr lang="en-US" i="1" dirty="0"/>
        </a:p>
      </dgm:t>
    </dgm:pt>
    <dgm:pt modelId="{12ABB3E1-211F-4D1A-9D03-5003BE85081E}" type="parTrans" cxnId="{5F0761C8-74EA-45F3-A2D6-D9C6D30E94AF}">
      <dgm:prSet/>
      <dgm:spPr/>
      <dgm:t>
        <a:bodyPr/>
        <a:lstStyle/>
        <a:p>
          <a:endParaRPr lang="en-US"/>
        </a:p>
      </dgm:t>
    </dgm:pt>
    <dgm:pt modelId="{12267A82-804E-49A2-88F6-D22DAFC7ABA5}" type="sibTrans" cxnId="{5F0761C8-74EA-45F3-A2D6-D9C6D30E94AF}">
      <dgm:prSet/>
      <dgm:spPr/>
      <dgm:t>
        <a:bodyPr/>
        <a:lstStyle/>
        <a:p>
          <a:endParaRPr lang="en-US"/>
        </a:p>
      </dgm:t>
    </dgm:pt>
    <dgm:pt modelId="{2741609B-2F91-4F68-8225-D689B900F9F4}">
      <dgm:prSet/>
      <dgm:spPr/>
      <dgm:t>
        <a:bodyPr/>
        <a:lstStyle/>
        <a:p>
          <a:r>
            <a:rPr lang="en-GB" b="1" dirty="0">
              <a:solidFill>
                <a:schemeClr val="bg1">
                  <a:lumMod val="85000"/>
                  <a:lumOff val="15000"/>
                </a:schemeClr>
              </a:solidFill>
            </a:rPr>
            <a:t>John 15:5- </a:t>
          </a:r>
          <a:r>
            <a:rPr lang="en-GB" b="0" i="1" dirty="0"/>
            <a:t>I am the vine, ye are the branches: He that abides in me, and I in him, the same bringeth forth much fruit: for without me ye can do nothing</a:t>
          </a:r>
          <a:r>
            <a:rPr lang="en-GB" b="0" i="0" dirty="0"/>
            <a:t>.</a:t>
          </a:r>
          <a:endParaRPr lang="en-US" dirty="0"/>
        </a:p>
      </dgm:t>
    </dgm:pt>
    <dgm:pt modelId="{B52704B8-B856-4045-ACE8-951A6C0AD678}" type="parTrans" cxnId="{43AB4080-83C5-4E66-942C-A6959B8AA50F}">
      <dgm:prSet/>
      <dgm:spPr/>
      <dgm:t>
        <a:bodyPr/>
        <a:lstStyle/>
        <a:p>
          <a:endParaRPr lang="en-US"/>
        </a:p>
      </dgm:t>
    </dgm:pt>
    <dgm:pt modelId="{3CAB0614-1388-4BD5-BE5B-337FEFE2E769}" type="sibTrans" cxnId="{43AB4080-83C5-4E66-942C-A6959B8AA50F}">
      <dgm:prSet/>
      <dgm:spPr/>
      <dgm:t>
        <a:bodyPr/>
        <a:lstStyle/>
        <a:p>
          <a:endParaRPr lang="en-US"/>
        </a:p>
      </dgm:t>
    </dgm:pt>
    <dgm:pt modelId="{F1A3B3CB-B731-43C2-9773-225D887A8F00}" type="pres">
      <dgm:prSet presAssocID="{F62F069E-CC6E-4556-B73D-3F8ED50657C3}" presName="linear" presStyleCnt="0">
        <dgm:presLayoutVars>
          <dgm:animLvl val="lvl"/>
          <dgm:resizeHandles val="exact"/>
        </dgm:presLayoutVars>
      </dgm:prSet>
      <dgm:spPr/>
    </dgm:pt>
    <dgm:pt modelId="{E30BBFF7-3FA6-486C-A0E7-00A90ED3B8CC}" type="pres">
      <dgm:prSet presAssocID="{22EA9C81-9619-4482-9920-6268B7151745}" presName="parentText" presStyleLbl="node1" presStyleIdx="0" presStyleCnt="2">
        <dgm:presLayoutVars>
          <dgm:chMax val="0"/>
          <dgm:bulletEnabled val="1"/>
        </dgm:presLayoutVars>
      </dgm:prSet>
      <dgm:spPr/>
    </dgm:pt>
    <dgm:pt modelId="{783972D1-99A9-4515-A6C6-16955D7F08AF}" type="pres">
      <dgm:prSet presAssocID="{12267A82-804E-49A2-88F6-D22DAFC7ABA5}" presName="spacer" presStyleCnt="0"/>
      <dgm:spPr/>
    </dgm:pt>
    <dgm:pt modelId="{3B1C4BA0-20F6-44FC-BC11-8FE26B620F16}" type="pres">
      <dgm:prSet presAssocID="{2741609B-2F91-4F68-8225-D689B900F9F4}" presName="parentText" presStyleLbl="node1" presStyleIdx="1" presStyleCnt="2">
        <dgm:presLayoutVars>
          <dgm:chMax val="0"/>
          <dgm:bulletEnabled val="1"/>
        </dgm:presLayoutVars>
      </dgm:prSet>
      <dgm:spPr/>
    </dgm:pt>
  </dgm:ptLst>
  <dgm:cxnLst>
    <dgm:cxn modelId="{B785D900-733C-4DE7-A2FE-A07B55D6B37B}" type="presOf" srcId="{22EA9C81-9619-4482-9920-6268B7151745}" destId="{E30BBFF7-3FA6-486C-A0E7-00A90ED3B8CC}" srcOrd="0" destOrd="0" presId="urn:microsoft.com/office/officeart/2005/8/layout/vList2"/>
    <dgm:cxn modelId="{F3CDD672-59DA-412F-96BD-3C3064C3F4BE}" type="presOf" srcId="{F62F069E-CC6E-4556-B73D-3F8ED50657C3}" destId="{F1A3B3CB-B731-43C2-9773-225D887A8F00}" srcOrd="0" destOrd="0" presId="urn:microsoft.com/office/officeart/2005/8/layout/vList2"/>
    <dgm:cxn modelId="{0A538C57-5BA8-4691-A5DD-AE3C6B9AEB59}" type="presOf" srcId="{2741609B-2F91-4F68-8225-D689B900F9F4}" destId="{3B1C4BA0-20F6-44FC-BC11-8FE26B620F16}" srcOrd="0" destOrd="0" presId="urn:microsoft.com/office/officeart/2005/8/layout/vList2"/>
    <dgm:cxn modelId="{43AB4080-83C5-4E66-942C-A6959B8AA50F}" srcId="{F62F069E-CC6E-4556-B73D-3F8ED50657C3}" destId="{2741609B-2F91-4F68-8225-D689B900F9F4}" srcOrd="1" destOrd="0" parTransId="{B52704B8-B856-4045-ACE8-951A6C0AD678}" sibTransId="{3CAB0614-1388-4BD5-BE5B-337FEFE2E769}"/>
    <dgm:cxn modelId="{5F0761C8-74EA-45F3-A2D6-D9C6D30E94AF}" srcId="{F62F069E-CC6E-4556-B73D-3F8ED50657C3}" destId="{22EA9C81-9619-4482-9920-6268B7151745}" srcOrd="0" destOrd="0" parTransId="{12ABB3E1-211F-4D1A-9D03-5003BE85081E}" sibTransId="{12267A82-804E-49A2-88F6-D22DAFC7ABA5}"/>
    <dgm:cxn modelId="{DD0BC476-DB69-4759-8B0E-79DE0DFC9D2D}" type="presParOf" srcId="{F1A3B3CB-B731-43C2-9773-225D887A8F00}" destId="{E30BBFF7-3FA6-486C-A0E7-00A90ED3B8CC}" srcOrd="0" destOrd="0" presId="urn:microsoft.com/office/officeart/2005/8/layout/vList2"/>
    <dgm:cxn modelId="{C722213E-C538-4B34-BB63-0B97AF6F3E18}" type="presParOf" srcId="{F1A3B3CB-B731-43C2-9773-225D887A8F00}" destId="{783972D1-99A9-4515-A6C6-16955D7F08AF}" srcOrd="1" destOrd="0" presId="urn:microsoft.com/office/officeart/2005/8/layout/vList2"/>
    <dgm:cxn modelId="{BB4E404D-9606-41DF-BC99-9F2420D20B57}" type="presParOf" srcId="{F1A3B3CB-B731-43C2-9773-225D887A8F00}" destId="{3B1C4BA0-20F6-44FC-BC11-8FE26B620F16}"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32CA39-570A-4D20-8141-AB24A77CD15E}">
      <dsp:nvSpPr>
        <dsp:cNvPr id="0" name=""/>
        <dsp:cNvSpPr/>
      </dsp:nvSpPr>
      <dsp:spPr>
        <a:xfrm>
          <a:off x="0" y="30629"/>
          <a:ext cx="6253721" cy="91143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GB" sz="3800" kern="1200"/>
            <a:t>About Me</a:t>
          </a:r>
          <a:endParaRPr lang="en-US" sz="3800" kern="1200"/>
        </a:p>
      </dsp:txBody>
      <dsp:txXfrm>
        <a:off x="44492" y="75121"/>
        <a:ext cx="6164737" cy="822446"/>
      </dsp:txXfrm>
    </dsp:sp>
    <dsp:sp modelId="{1BFF8C29-CDDF-4333-B767-15A42BE8CD71}">
      <dsp:nvSpPr>
        <dsp:cNvPr id="0" name=""/>
        <dsp:cNvSpPr/>
      </dsp:nvSpPr>
      <dsp:spPr>
        <a:xfrm>
          <a:off x="0" y="1051499"/>
          <a:ext cx="6253721" cy="911430"/>
        </a:xfrm>
        <a:prstGeom prst="round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GB" sz="3800" kern="1200" dirty="0"/>
            <a:t>My Career Journey</a:t>
          </a:r>
          <a:endParaRPr lang="en-US" sz="3800" kern="1200" dirty="0"/>
        </a:p>
      </dsp:txBody>
      <dsp:txXfrm>
        <a:off x="44492" y="1095991"/>
        <a:ext cx="6164737" cy="822446"/>
      </dsp:txXfrm>
    </dsp:sp>
    <dsp:sp modelId="{F4E38C9B-5057-428F-BE66-FB33B8871248}">
      <dsp:nvSpPr>
        <dsp:cNvPr id="0" name=""/>
        <dsp:cNvSpPr/>
      </dsp:nvSpPr>
      <dsp:spPr>
        <a:xfrm>
          <a:off x="0" y="2108606"/>
          <a:ext cx="6253721" cy="91143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dirty="0"/>
            <a:t>What is Cyber Security</a:t>
          </a:r>
        </a:p>
      </dsp:txBody>
      <dsp:txXfrm>
        <a:off x="44492" y="2153098"/>
        <a:ext cx="6164737" cy="822446"/>
      </dsp:txXfrm>
    </dsp:sp>
    <dsp:sp modelId="{0BFF3B47-74FA-427D-9B75-078600008F38}">
      <dsp:nvSpPr>
        <dsp:cNvPr id="0" name=""/>
        <dsp:cNvSpPr/>
      </dsp:nvSpPr>
      <dsp:spPr>
        <a:xfrm>
          <a:off x="0" y="3036445"/>
          <a:ext cx="6253721" cy="911430"/>
        </a:xfrm>
        <a:prstGeom prst="round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dirty="0"/>
            <a:t>Cyber Security In The UK</a:t>
          </a:r>
        </a:p>
      </dsp:txBody>
      <dsp:txXfrm>
        <a:off x="44492" y="3080937"/>
        <a:ext cx="6164737" cy="822446"/>
      </dsp:txXfrm>
    </dsp:sp>
    <dsp:sp modelId="{36547D3B-B9B3-415A-8AE1-AC9E264E4D0E}">
      <dsp:nvSpPr>
        <dsp:cNvPr id="0" name=""/>
        <dsp:cNvSpPr/>
      </dsp:nvSpPr>
      <dsp:spPr>
        <a:xfrm>
          <a:off x="0" y="4114110"/>
          <a:ext cx="6253721" cy="91143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dirty="0"/>
            <a:t>IT Consulting Business</a:t>
          </a:r>
        </a:p>
      </dsp:txBody>
      <dsp:txXfrm>
        <a:off x="44492" y="4158602"/>
        <a:ext cx="6164737" cy="8224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324031-7306-4FB2-BA7A-C525A8AF8932}">
      <dsp:nvSpPr>
        <dsp:cNvPr id="0" name=""/>
        <dsp:cNvSpPr/>
      </dsp:nvSpPr>
      <dsp:spPr>
        <a:xfrm>
          <a:off x="0" y="636772"/>
          <a:ext cx="6253721" cy="71505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t>Akintomide Olademo</a:t>
          </a:r>
          <a:endParaRPr lang="en-US" sz="1800" kern="1200" dirty="0"/>
        </a:p>
      </dsp:txBody>
      <dsp:txXfrm>
        <a:off x="34906" y="671678"/>
        <a:ext cx="6183909" cy="645240"/>
      </dsp:txXfrm>
    </dsp:sp>
    <dsp:sp modelId="{481DC955-89F5-4139-BB36-3D2B6F52E171}">
      <dsp:nvSpPr>
        <dsp:cNvPr id="0" name=""/>
        <dsp:cNvSpPr/>
      </dsp:nvSpPr>
      <dsp:spPr>
        <a:xfrm>
          <a:off x="0" y="1401039"/>
          <a:ext cx="6253721" cy="715052"/>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t>Married with Children, And a Child of God</a:t>
          </a:r>
          <a:endParaRPr lang="en-US" sz="1800" kern="1200" dirty="0"/>
        </a:p>
      </dsp:txBody>
      <dsp:txXfrm>
        <a:off x="34906" y="1435945"/>
        <a:ext cx="6183909" cy="645240"/>
      </dsp:txXfrm>
    </dsp:sp>
    <dsp:sp modelId="{8017ED82-3FF6-44A3-9565-BD1A11AAD3EF}">
      <dsp:nvSpPr>
        <dsp:cNvPr id="0" name=""/>
        <dsp:cNvSpPr/>
      </dsp:nvSpPr>
      <dsp:spPr>
        <a:xfrm>
          <a:off x="0" y="2170558"/>
          <a:ext cx="6253721" cy="715052"/>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t>IT Security Consultant</a:t>
          </a:r>
          <a:endParaRPr lang="en-US" sz="1800" kern="1200" dirty="0"/>
        </a:p>
      </dsp:txBody>
      <dsp:txXfrm>
        <a:off x="34906" y="2205464"/>
        <a:ext cx="6183909" cy="645240"/>
      </dsp:txXfrm>
    </dsp:sp>
    <dsp:sp modelId="{307A6341-C690-428B-BCF6-82104F52660E}">
      <dsp:nvSpPr>
        <dsp:cNvPr id="0" name=""/>
        <dsp:cNvSpPr/>
      </dsp:nvSpPr>
      <dsp:spPr>
        <a:xfrm>
          <a:off x="0" y="2937451"/>
          <a:ext cx="6253721" cy="715052"/>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t>Worked in Various Sectors/ Industries – Banks, </a:t>
          </a:r>
          <a:r>
            <a:rPr lang="en-GB" sz="1800" kern="1200" dirty="0" err="1"/>
            <a:t>Fintechs</a:t>
          </a:r>
          <a:r>
            <a:rPr lang="en-GB" sz="1800" kern="1200" dirty="0"/>
            <a:t>, Charity, Health, Construction, Education, Software development etc</a:t>
          </a:r>
          <a:endParaRPr lang="en-US" sz="1800" kern="1200" dirty="0"/>
        </a:p>
      </dsp:txBody>
      <dsp:txXfrm>
        <a:off x="34906" y="2972357"/>
        <a:ext cx="6183909" cy="645240"/>
      </dsp:txXfrm>
    </dsp:sp>
    <dsp:sp modelId="{D98A8A91-6A5A-425C-BCA0-FC7538DABBC5}">
      <dsp:nvSpPr>
        <dsp:cNvPr id="0" name=""/>
        <dsp:cNvSpPr/>
      </dsp:nvSpPr>
      <dsp:spPr>
        <a:xfrm>
          <a:off x="0" y="3704344"/>
          <a:ext cx="6253721" cy="715052"/>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t>15 years' Experience in IT (7plus years in Cyber Security)</a:t>
          </a:r>
          <a:endParaRPr lang="en-US" sz="1800" kern="1200" dirty="0"/>
        </a:p>
      </dsp:txBody>
      <dsp:txXfrm>
        <a:off x="34906" y="3739250"/>
        <a:ext cx="6183909" cy="6452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15B470-B060-4F49-8EB2-A68EFE94A765}">
      <dsp:nvSpPr>
        <dsp:cNvPr id="0" name=""/>
        <dsp:cNvSpPr/>
      </dsp:nvSpPr>
      <dsp:spPr>
        <a:xfrm>
          <a:off x="0" y="54403"/>
          <a:ext cx="6253721" cy="51642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GB" sz="1300" kern="1200"/>
            <a:t>Started as an Undergraduate in Lagos (LASU)-BSc Electronics &amp; Computer Engineering</a:t>
          </a:r>
          <a:endParaRPr lang="en-US" sz="1300" kern="1200"/>
        </a:p>
      </dsp:txBody>
      <dsp:txXfrm>
        <a:off x="25210" y="79613"/>
        <a:ext cx="6203301" cy="466007"/>
      </dsp:txXfrm>
    </dsp:sp>
    <dsp:sp modelId="{DC8DDA56-86FC-40C5-947D-AAFFA7D1D433}">
      <dsp:nvSpPr>
        <dsp:cNvPr id="0" name=""/>
        <dsp:cNvSpPr/>
      </dsp:nvSpPr>
      <dsp:spPr>
        <a:xfrm>
          <a:off x="0" y="608270"/>
          <a:ext cx="6253721" cy="516427"/>
        </a:xfrm>
        <a:prstGeom prst="roundRect">
          <a:avLst/>
        </a:prstGeom>
        <a:solidFill>
          <a:schemeClr val="accent5">
            <a:hueOff val="-844818"/>
            <a:satOff val="-2177"/>
            <a:lumOff val="-1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GB" sz="1300" kern="1200"/>
            <a:t>Some spells in IT Support in Lagos working Union Bank in Nigeria</a:t>
          </a:r>
          <a:endParaRPr lang="en-US" sz="1300" kern="1200"/>
        </a:p>
      </dsp:txBody>
      <dsp:txXfrm>
        <a:off x="25210" y="633480"/>
        <a:ext cx="6203301" cy="466007"/>
      </dsp:txXfrm>
    </dsp:sp>
    <dsp:sp modelId="{515E43E8-376C-4703-B596-E498494D8CF0}">
      <dsp:nvSpPr>
        <dsp:cNvPr id="0" name=""/>
        <dsp:cNvSpPr/>
      </dsp:nvSpPr>
      <dsp:spPr>
        <a:xfrm>
          <a:off x="0" y="1162137"/>
          <a:ext cx="6253721" cy="516427"/>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GB" sz="1300" kern="1200" dirty="0"/>
            <a:t>Postgraduate in London UK (University of Greenwich)- MSc Computer Systems &amp; Networking</a:t>
          </a:r>
          <a:endParaRPr lang="en-US" sz="1300" kern="1200" dirty="0"/>
        </a:p>
      </dsp:txBody>
      <dsp:txXfrm>
        <a:off x="25210" y="1187347"/>
        <a:ext cx="6203301" cy="466007"/>
      </dsp:txXfrm>
    </dsp:sp>
    <dsp:sp modelId="{A3D2CD3E-5D27-4BF9-B53F-04A85BC7F64E}">
      <dsp:nvSpPr>
        <dsp:cNvPr id="0" name=""/>
        <dsp:cNvSpPr/>
      </dsp:nvSpPr>
      <dsp:spPr>
        <a:xfrm>
          <a:off x="0" y="1716004"/>
          <a:ext cx="6253721" cy="516427"/>
        </a:xfrm>
        <a:prstGeom prst="roundRect">
          <a:avLst/>
        </a:prstGeom>
        <a:solidFill>
          <a:schemeClr val="accent5">
            <a:hueOff val="-2534453"/>
            <a:satOff val="-6532"/>
            <a:lumOff val="-4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GB" sz="1300" kern="1200" dirty="0"/>
            <a:t>After Postgraduate </a:t>
          </a:r>
          <a:endParaRPr lang="en-US" sz="1300" kern="1200" dirty="0"/>
        </a:p>
      </dsp:txBody>
      <dsp:txXfrm>
        <a:off x="25210" y="1741214"/>
        <a:ext cx="6203301" cy="466007"/>
      </dsp:txXfrm>
    </dsp:sp>
    <dsp:sp modelId="{5DF28DF0-242E-4665-9F74-171FDB52B6CD}">
      <dsp:nvSpPr>
        <dsp:cNvPr id="0" name=""/>
        <dsp:cNvSpPr/>
      </dsp:nvSpPr>
      <dsp:spPr>
        <a:xfrm>
          <a:off x="0" y="2269871"/>
          <a:ext cx="6253721" cy="516427"/>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GB" sz="1300" kern="1200"/>
            <a:t>– IT System Support roles- Retail/IT company</a:t>
          </a:r>
          <a:endParaRPr lang="en-US" sz="1300" kern="1200"/>
        </a:p>
      </dsp:txBody>
      <dsp:txXfrm>
        <a:off x="25210" y="2295081"/>
        <a:ext cx="6203301" cy="466007"/>
      </dsp:txXfrm>
    </dsp:sp>
    <dsp:sp modelId="{C7AACAC6-FFD8-4C14-850C-20ABB3AB73FF}">
      <dsp:nvSpPr>
        <dsp:cNvPr id="0" name=""/>
        <dsp:cNvSpPr/>
      </dsp:nvSpPr>
      <dsp:spPr>
        <a:xfrm>
          <a:off x="0" y="2823738"/>
          <a:ext cx="6253721" cy="516427"/>
        </a:xfrm>
        <a:prstGeom prst="roundRect">
          <a:avLst/>
        </a:prstGeom>
        <a:solidFill>
          <a:schemeClr val="accent5">
            <a:hueOff val="-4224089"/>
            <a:satOff val="-10887"/>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GB" sz="1300" kern="1200" dirty="0"/>
            <a:t>IT Infra/Security Manager Role- Construction Company</a:t>
          </a:r>
          <a:endParaRPr lang="en-US" sz="1300" kern="1200" dirty="0"/>
        </a:p>
      </dsp:txBody>
      <dsp:txXfrm>
        <a:off x="25210" y="2848948"/>
        <a:ext cx="6203301" cy="466007"/>
      </dsp:txXfrm>
    </dsp:sp>
    <dsp:sp modelId="{53CD5570-A689-4044-B222-9D8650EA512A}">
      <dsp:nvSpPr>
        <dsp:cNvPr id="0" name=""/>
        <dsp:cNvSpPr/>
      </dsp:nvSpPr>
      <dsp:spPr>
        <a:xfrm>
          <a:off x="0" y="3377605"/>
          <a:ext cx="6253721" cy="516427"/>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GB" sz="1300" kern="1200" dirty="0"/>
            <a:t>IT Security Analyst Role- Health Charity</a:t>
          </a:r>
          <a:endParaRPr lang="en-US" sz="1300" kern="1200" dirty="0"/>
        </a:p>
      </dsp:txBody>
      <dsp:txXfrm>
        <a:off x="25210" y="3402815"/>
        <a:ext cx="6203301" cy="466007"/>
      </dsp:txXfrm>
    </dsp:sp>
    <dsp:sp modelId="{D54BF0A2-EAFC-4C90-A831-1C586383671B}">
      <dsp:nvSpPr>
        <dsp:cNvPr id="0" name=""/>
        <dsp:cNvSpPr/>
      </dsp:nvSpPr>
      <dsp:spPr>
        <a:xfrm>
          <a:off x="0" y="3931472"/>
          <a:ext cx="6253721" cy="516427"/>
        </a:xfrm>
        <a:prstGeom prst="roundRect">
          <a:avLst/>
        </a:prstGeom>
        <a:solidFill>
          <a:schemeClr val="accent5">
            <a:hueOff val="-5913725"/>
            <a:satOff val="-15242"/>
            <a:lumOff val="-102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GB" sz="1300" kern="1200" dirty="0"/>
            <a:t>IT Security Engr/Arch- FinTech (Consultancy)</a:t>
          </a:r>
          <a:endParaRPr lang="en-US" sz="1300" kern="1200" dirty="0"/>
        </a:p>
      </dsp:txBody>
      <dsp:txXfrm>
        <a:off x="25210" y="3956682"/>
        <a:ext cx="6203301" cy="466007"/>
      </dsp:txXfrm>
    </dsp:sp>
    <dsp:sp modelId="{92C7AC87-67E6-45D8-B49D-9540C9F5E8B7}">
      <dsp:nvSpPr>
        <dsp:cNvPr id="0" name=""/>
        <dsp:cNvSpPr/>
      </dsp:nvSpPr>
      <dsp:spPr>
        <a:xfrm>
          <a:off x="0" y="4485339"/>
          <a:ext cx="6253721" cy="516427"/>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GB" sz="1300" kern="1200" dirty="0"/>
            <a:t>IT Security Consultant</a:t>
          </a:r>
          <a:endParaRPr lang="en-US" sz="1300" kern="1200" dirty="0"/>
        </a:p>
      </dsp:txBody>
      <dsp:txXfrm>
        <a:off x="25210" y="4510549"/>
        <a:ext cx="6203301" cy="46600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3DED72-09EA-4831-B389-8346F91D1948}">
      <dsp:nvSpPr>
        <dsp:cNvPr id="0" name=""/>
        <dsp:cNvSpPr/>
      </dsp:nvSpPr>
      <dsp:spPr>
        <a:xfrm>
          <a:off x="0" y="623"/>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A9FD0A-2131-4E27-9285-8BD141C47FF7}">
      <dsp:nvSpPr>
        <dsp:cNvPr id="0" name=""/>
        <dsp:cNvSpPr/>
      </dsp:nvSpPr>
      <dsp:spPr>
        <a:xfrm>
          <a:off x="0" y="623"/>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GB" sz="2000" kern="1200" dirty="0"/>
            <a:t>Understand the UK Job Market- What problems to solve</a:t>
          </a:r>
          <a:endParaRPr lang="en-US" sz="2000" kern="1200" dirty="0"/>
        </a:p>
      </dsp:txBody>
      <dsp:txXfrm>
        <a:off x="0" y="623"/>
        <a:ext cx="6492875" cy="729164"/>
      </dsp:txXfrm>
    </dsp:sp>
    <dsp:sp modelId="{5B2A15ED-5E01-41BB-814B-8085C111868D}">
      <dsp:nvSpPr>
        <dsp:cNvPr id="0" name=""/>
        <dsp:cNvSpPr/>
      </dsp:nvSpPr>
      <dsp:spPr>
        <a:xfrm>
          <a:off x="0" y="729788"/>
          <a:ext cx="6492875" cy="0"/>
        </a:xfrm>
        <a:prstGeom prst="line">
          <a:avLst/>
        </a:prstGeom>
        <a:solidFill>
          <a:schemeClr val="accent2">
            <a:hueOff val="-242561"/>
            <a:satOff val="-13988"/>
            <a:lumOff val="1438"/>
            <a:alphaOff val="0"/>
          </a:schemeClr>
        </a:solidFill>
        <a:ln w="12700" cap="flat" cmpd="sng" algn="ctr">
          <a:solidFill>
            <a:schemeClr val="accent2">
              <a:hueOff val="-242561"/>
              <a:satOff val="-13988"/>
              <a:lumOff val="143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992C2E-DFFD-4623-92CE-ABFE80AB9972}">
      <dsp:nvSpPr>
        <dsp:cNvPr id="0" name=""/>
        <dsp:cNvSpPr/>
      </dsp:nvSpPr>
      <dsp:spPr>
        <a:xfrm>
          <a:off x="0" y="729788"/>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GB" sz="2000" kern="1200" dirty="0"/>
            <a:t>Identify your area of interest/Expertise- cyber security, </a:t>
          </a:r>
          <a:r>
            <a:rPr lang="en-GB" sz="2000" kern="1200" dirty="0" err="1"/>
            <a:t>devops</a:t>
          </a:r>
          <a:r>
            <a:rPr lang="en-GB" sz="2000" kern="1200" dirty="0"/>
            <a:t>, infra/network engineering etc</a:t>
          </a:r>
          <a:endParaRPr lang="en-US" sz="2000" kern="1200" dirty="0"/>
        </a:p>
      </dsp:txBody>
      <dsp:txXfrm>
        <a:off x="0" y="729788"/>
        <a:ext cx="6492875" cy="729164"/>
      </dsp:txXfrm>
    </dsp:sp>
    <dsp:sp modelId="{499ABA76-9A46-4787-AD71-6286D5804276}">
      <dsp:nvSpPr>
        <dsp:cNvPr id="0" name=""/>
        <dsp:cNvSpPr/>
      </dsp:nvSpPr>
      <dsp:spPr>
        <a:xfrm>
          <a:off x="0" y="1458952"/>
          <a:ext cx="6492875"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073A0A-A36D-42B0-B55E-39AAA94A93AB}">
      <dsp:nvSpPr>
        <dsp:cNvPr id="0" name=""/>
        <dsp:cNvSpPr/>
      </dsp:nvSpPr>
      <dsp:spPr>
        <a:xfrm>
          <a:off x="0" y="1458952"/>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GB" sz="2000" kern="1200" dirty="0"/>
            <a:t>Knowledge of what your clients need</a:t>
          </a:r>
          <a:endParaRPr lang="en-US" sz="2000" kern="1200" dirty="0"/>
        </a:p>
      </dsp:txBody>
      <dsp:txXfrm>
        <a:off x="0" y="1458952"/>
        <a:ext cx="6492875" cy="729164"/>
      </dsp:txXfrm>
    </dsp:sp>
    <dsp:sp modelId="{F1BCED76-41D0-4368-91DB-ECFECCA290C7}">
      <dsp:nvSpPr>
        <dsp:cNvPr id="0" name=""/>
        <dsp:cNvSpPr/>
      </dsp:nvSpPr>
      <dsp:spPr>
        <a:xfrm>
          <a:off x="0" y="2188117"/>
          <a:ext cx="6492875"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5B34F87-7752-4B2A-AD7D-A463364E03D2}">
      <dsp:nvSpPr>
        <dsp:cNvPr id="0" name=""/>
        <dsp:cNvSpPr/>
      </dsp:nvSpPr>
      <dsp:spPr>
        <a:xfrm>
          <a:off x="0" y="2188117"/>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GB" sz="2000" kern="1200" dirty="0"/>
            <a:t>Acquire the Skills- Soft and Technical</a:t>
          </a:r>
          <a:endParaRPr lang="en-US" sz="2000" kern="1200" dirty="0"/>
        </a:p>
      </dsp:txBody>
      <dsp:txXfrm>
        <a:off x="0" y="2188117"/>
        <a:ext cx="6492875" cy="729164"/>
      </dsp:txXfrm>
    </dsp:sp>
    <dsp:sp modelId="{0DF2303B-A987-4DE3-9FBD-8D6E8396347B}">
      <dsp:nvSpPr>
        <dsp:cNvPr id="0" name=""/>
        <dsp:cNvSpPr/>
      </dsp:nvSpPr>
      <dsp:spPr>
        <a:xfrm>
          <a:off x="0" y="2917282"/>
          <a:ext cx="6492875"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0AF360D-65C3-46D0-A55D-C74991CE2F3D}">
      <dsp:nvSpPr>
        <dsp:cNvPr id="0" name=""/>
        <dsp:cNvSpPr/>
      </dsp:nvSpPr>
      <dsp:spPr>
        <a:xfrm>
          <a:off x="0" y="2917282"/>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GB" sz="2000" kern="1200" dirty="0"/>
            <a:t>A Good CV- detailing your services</a:t>
          </a:r>
          <a:endParaRPr lang="en-US" sz="2000" kern="1200" dirty="0"/>
        </a:p>
      </dsp:txBody>
      <dsp:txXfrm>
        <a:off x="0" y="2917282"/>
        <a:ext cx="6492875" cy="729164"/>
      </dsp:txXfrm>
    </dsp:sp>
    <dsp:sp modelId="{DE0A9886-204B-41DB-8850-3E26538776CB}">
      <dsp:nvSpPr>
        <dsp:cNvPr id="0" name=""/>
        <dsp:cNvSpPr/>
      </dsp:nvSpPr>
      <dsp:spPr>
        <a:xfrm>
          <a:off x="0" y="3646447"/>
          <a:ext cx="6492875" cy="0"/>
        </a:xfrm>
        <a:prstGeom prst="line">
          <a:avLst/>
        </a:prstGeom>
        <a:solidFill>
          <a:schemeClr val="accent2">
            <a:hueOff val="-1212803"/>
            <a:satOff val="-69940"/>
            <a:lumOff val="7190"/>
            <a:alphaOff val="0"/>
          </a:schemeClr>
        </a:solidFill>
        <a:ln w="12700" cap="flat" cmpd="sng" algn="ctr">
          <a:solidFill>
            <a:schemeClr val="accent2">
              <a:hueOff val="-1212803"/>
              <a:satOff val="-69940"/>
              <a:lumOff val="719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2DE507-D650-4B9D-A1C8-8DD2F124F443}">
      <dsp:nvSpPr>
        <dsp:cNvPr id="0" name=""/>
        <dsp:cNvSpPr/>
      </dsp:nvSpPr>
      <dsp:spPr>
        <a:xfrm>
          <a:off x="0" y="3646447"/>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How to Operate- Self Employed/Ltd company</a:t>
          </a:r>
        </a:p>
      </dsp:txBody>
      <dsp:txXfrm>
        <a:off x="0" y="3646447"/>
        <a:ext cx="6492875" cy="729164"/>
      </dsp:txXfrm>
    </dsp:sp>
    <dsp:sp modelId="{7DF5C7B5-217C-4A7E-864F-AB636013DAAE}">
      <dsp:nvSpPr>
        <dsp:cNvPr id="0" name=""/>
        <dsp:cNvSpPr/>
      </dsp:nvSpPr>
      <dsp:spPr>
        <a:xfrm>
          <a:off x="0" y="4375611"/>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D1EBBB-029B-4EC3-AD6E-D177668C7EA0}">
      <dsp:nvSpPr>
        <dsp:cNvPr id="0" name=""/>
        <dsp:cNvSpPr/>
      </dsp:nvSpPr>
      <dsp:spPr>
        <a:xfrm>
          <a:off x="0" y="4375611"/>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Register with HMRC, Employ an Accountant.</a:t>
          </a:r>
        </a:p>
      </dsp:txBody>
      <dsp:txXfrm>
        <a:off x="0" y="4375611"/>
        <a:ext cx="6492875" cy="72916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0BBFF7-3FA6-486C-A0E7-00A90ED3B8CC}">
      <dsp:nvSpPr>
        <dsp:cNvPr id="0" name=""/>
        <dsp:cNvSpPr/>
      </dsp:nvSpPr>
      <dsp:spPr>
        <a:xfrm>
          <a:off x="0" y="126884"/>
          <a:ext cx="6253721" cy="236808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b="1" kern="1200" dirty="0">
              <a:solidFill>
                <a:schemeClr val="bg1">
                  <a:lumMod val="85000"/>
                  <a:lumOff val="15000"/>
                </a:schemeClr>
              </a:solidFill>
            </a:rPr>
            <a:t>Joshua 1:8 </a:t>
          </a:r>
          <a:r>
            <a:rPr lang="en-GB" sz="2300" kern="1200" dirty="0"/>
            <a:t>- </a:t>
          </a:r>
          <a:r>
            <a:rPr lang="en-GB" sz="2300" b="0" i="1" kern="1200" dirty="0"/>
            <a:t>This Book of the Law shall not depart from your mouth, but you shall meditate on it day and night, so that you may be careful to do according to all that is written in it. For then you will make your way prosperous, and then you will have good success.</a:t>
          </a:r>
          <a:endParaRPr lang="en-US" sz="2300" i="1" kern="1200" dirty="0"/>
        </a:p>
      </dsp:txBody>
      <dsp:txXfrm>
        <a:off x="115600" y="242484"/>
        <a:ext cx="6022521" cy="2136880"/>
      </dsp:txXfrm>
    </dsp:sp>
    <dsp:sp modelId="{3B1C4BA0-20F6-44FC-BC11-8FE26B620F16}">
      <dsp:nvSpPr>
        <dsp:cNvPr id="0" name=""/>
        <dsp:cNvSpPr/>
      </dsp:nvSpPr>
      <dsp:spPr>
        <a:xfrm>
          <a:off x="0" y="2561205"/>
          <a:ext cx="6253721" cy="236808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b="1" kern="1200" dirty="0">
              <a:solidFill>
                <a:schemeClr val="bg1">
                  <a:lumMod val="85000"/>
                  <a:lumOff val="15000"/>
                </a:schemeClr>
              </a:solidFill>
            </a:rPr>
            <a:t>John 15:5- </a:t>
          </a:r>
          <a:r>
            <a:rPr lang="en-GB" sz="2300" b="0" i="1" kern="1200" dirty="0"/>
            <a:t>I am the vine, ye are the branches: He that abides in me, and I in him, the same bringeth forth much fruit: for without me ye can do nothing</a:t>
          </a:r>
          <a:r>
            <a:rPr lang="en-GB" sz="2300" b="0" i="0" kern="1200" dirty="0"/>
            <a:t>.</a:t>
          </a:r>
          <a:endParaRPr lang="en-US" sz="2300" kern="1200" dirty="0"/>
        </a:p>
      </dsp:txBody>
      <dsp:txXfrm>
        <a:off x="115600" y="2676805"/>
        <a:ext cx="6022521" cy="213688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752AC-8151-B6FA-DC0A-713563BA72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459E68A-1CCC-9056-A05A-687FFAA814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B49BA02-B1FC-5017-AF3F-BDCB313538DD}"/>
              </a:ext>
            </a:extLst>
          </p:cNvPr>
          <p:cNvSpPr>
            <a:spLocks noGrp="1"/>
          </p:cNvSpPr>
          <p:nvPr>
            <p:ph type="dt" sz="half" idx="10"/>
          </p:nvPr>
        </p:nvSpPr>
        <p:spPr/>
        <p:txBody>
          <a:bodyPr/>
          <a:lstStyle/>
          <a:p>
            <a:fld id="{6F6AB1D1-8868-42AC-BFF8-1999E2E844A6}" type="datetimeFigureOut">
              <a:rPr lang="en-GB" smtClean="0"/>
              <a:t>30/06/2023</a:t>
            </a:fld>
            <a:endParaRPr lang="en-GB"/>
          </a:p>
        </p:txBody>
      </p:sp>
      <p:sp>
        <p:nvSpPr>
          <p:cNvPr id="5" name="Footer Placeholder 4">
            <a:extLst>
              <a:ext uri="{FF2B5EF4-FFF2-40B4-BE49-F238E27FC236}">
                <a16:creationId xmlns:a16="http://schemas.microsoft.com/office/drawing/2014/main" id="{AD9D12AB-3A8B-28AF-CCE5-633761DF01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CC772D-3363-BB7C-7861-C745F0C00251}"/>
              </a:ext>
            </a:extLst>
          </p:cNvPr>
          <p:cNvSpPr>
            <a:spLocks noGrp="1"/>
          </p:cNvSpPr>
          <p:nvPr>
            <p:ph type="sldNum" sz="quarter" idx="12"/>
          </p:nvPr>
        </p:nvSpPr>
        <p:spPr/>
        <p:txBody>
          <a:bodyPr/>
          <a:lstStyle/>
          <a:p>
            <a:fld id="{4164DCCC-2195-4144-A16D-BE3D0A79DC39}" type="slidenum">
              <a:rPr lang="en-GB" smtClean="0"/>
              <a:t>‹#›</a:t>
            </a:fld>
            <a:endParaRPr lang="en-GB"/>
          </a:p>
        </p:txBody>
      </p:sp>
    </p:spTree>
    <p:extLst>
      <p:ext uri="{BB962C8B-B14F-4D97-AF65-F5344CB8AC3E}">
        <p14:creationId xmlns:p14="http://schemas.microsoft.com/office/powerpoint/2010/main" val="741030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E00CB-7AD5-6B86-7259-4FA3F62342B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51E88F4-B94C-7493-4121-A1781831863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E04346E-7442-F49F-0CCD-6ABFC10D4D7A}"/>
              </a:ext>
            </a:extLst>
          </p:cNvPr>
          <p:cNvSpPr>
            <a:spLocks noGrp="1"/>
          </p:cNvSpPr>
          <p:nvPr>
            <p:ph type="dt" sz="half" idx="10"/>
          </p:nvPr>
        </p:nvSpPr>
        <p:spPr/>
        <p:txBody>
          <a:bodyPr/>
          <a:lstStyle/>
          <a:p>
            <a:fld id="{6F6AB1D1-8868-42AC-BFF8-1999E2E844A6}" type="datetimeFigureOut">
              <a:rPr lang="en-GB" smtClean="0"/>
              <a:t>30/06/2023</a:t>
            </a:fld>
            <a:endParaRPr lang="en-GB"/>
          </a:p>
        </p:txBody>
      </p:sp>
      <p:sp>
        <p:nvSpPr>
          <p:cNvPr id="5" name="Footer Placeholder 4">
            <a:extLst>
              <a:ext uri="{FF2B5EF4-FFF2-40B4-BE49-F238E27FC236}">
                <a16:creationId xmlns:a16="http://schemas.microsoft.com/office/drawing/2014/main" id="{61235755-4173-BBB0-08C6-DA722894F2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86270EA-58F3-007A-75B1-747735E8618E}"/>
              </a:ext>
            </a:extLst>
          </p:cNvPr>
          <p:cNvSpPr>
            <a:spLocks noGrp="1"/>
          </p:cNvSpPr>
          <p:nvPr>
            <p:ph type="sldNum" sz="quarter" idx="12"/>
          </p:nvPr>
        </p:nvSpPr>
        <p:spPr/>
        <p:txBody>
          <a:bodyPr/>
          <a:lstStyle/>
          <a:p>
            <a:fld id="{4164DCCC-2195-4144-A16D-BE3D0A79DC39}" type="slidenum">
              <a:rPr lang="en-GB" smtClean="0"/>
              <a:t>‹#›</a:t>
            </a:fld>
            <a:endParaRPr lang="en-GB"/>
          </a:p>
        </p:txBody>
      </p:sp>
    </p:spTree>
    <p:extLst>
      <p:ext uri="{BB962C8B-B14F-4D97-AF65-F5344CB8AC3E}">
        <p14:creationId xmlns:p14="http://schemas.microsoft.com/office/powerpoint/2010/main" val="2785377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0201D6-2ABC-089A-7405-F474CCB792D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B2F28A6-A931-4446-0858-95C2159541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FD1643-129A-F970-77BF-714CBCFE4690}"/>
              </a:ext>
            </a:extLst>
          </p:cNvPr>
          <p:cNvSpPr>
            <a:spLocks noGrp="1"/>
          </p:cNvSpPr>
          <p:nvPr>
            <p:ph type="dt" sz="half" idx="10"/>
          </p:nvPr>
        </p:nvSpPr>
        <p:spPr/>
        <p:txBody>
          <a:bodyPr/>
          <a:lstStyle/>
          <a:p>
            <a:fld id="{6F6AB1D1-8868-42AC-BFF8-1999E2E844A6}" type="datetimeFigureOut">
              <a:rPr lang="en-GB" smtClean="0"/>
              <a:t>30/06/2023</a:t>
            </a:fld>
            <a:endParaRPr lang="en-GB"/>
          </a:p>
        </p:txBody>
      </p:sp>
      <p:sp>
        <p:nvSpPr>
          <p:cNvPr id="5" name="Footer Placeholder 4">
            <a:extLst>
              <a:ext uri="{FF2B5EF4-FFF2-40B4-BE49-F238E27FC236}">
                <a16:creationId xmlns:a16="http://schemas.microsoft.com/office/drawing/2014/main" id="{5DAF8B8A-6B9E-91AE-05D6-20D9818796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850909-37CD-1444-DEEB-51F327323580}"/>
              </a:ext>
            </a:extLst>
          </p:cNvPr>
          <p:cNvSpPr>
            <a:spLocks noGrp="1"/>
          </p:cNvSpPr>
          <p:nvPr>
            <p:ph type="sldNum" sz="quarter" idx="12"/>
          </p:nvPr>
        </p:nvSpPr>
        <p:spPr/>
        <p:txBody>
          <a:bodyPr/>
          <a:lstStyle/>
          <a:p>
            <a:fld id="{4164DCCC-2195-4144-A16D-BE3D0A79DC39}" type="slidenum">
              <a:rPr lang="en-GB" smtClean="0"/>
              <a:t>‹#›</a:t>
            </a:fld>
            <a:endParaRPr lang="en-GB"/>
          </a:p>
        </p:txBody>
      </p:sp>
    </p:spTree>
    <p:extLst>
      <p:ext uri="{BB962C8B-B14F-4D97-AF65-F5344CB8AC3E}">
        <p14:creationId xmlns:p14="http://schemas.microsoft.com/office/powerpoint/2010/main" val="3207540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E7B97-9F11-E47C-07F6-6347BFC3FBA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E548076-6D3E-23EE-0337-71F9EAD593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8D929A1-F35C-7D64-8D97-01D464A85F77}"/>
              </a:ext>
            </a:extLst>
          </p:cNvPr>
          <p:cNvSpPr>
            <a:spLocks noGrp="1"/>
          </p:cNvSpPr>
          <p:nvPr>
            <p:ph type="dt" sz="half" idx="10"/>
          </p:nvPr>
        </p:nvSpPr>
        <p:spPr/>
        <p:txBody>
          <a:bodyPr/>
          <a:lstStyle/>
          <a:p>
            <a:fld id="{6F6AB1D1-8868-42AC-BFF8-1999E2E844A6}" type="datetimeFigureOut">
              <a:rPr lang="en-GB" smtClean="0"/>
              <a:t>30/06/2023</a:t>
            </a:fld>
            <a:endParaRPr lang="en-GB"/>
          </a:p>
        </p:txBody>
      </p:sp>
      <p:sp>
        <p:nvSpPr>
          <p:cNvPr id="5" name="Footer Placeholder 4">
            <a:extLst>
              <a:ext uri="{FF2B5EF4-FFF2-40B4-BE49-F238E27FC236}">
                <a16:creationId xmlns:a16="http://schemas.microsoft.com/office/drawing/2014/main" id="{C2CD61D9-63F3-CDC0-4E44-1F9EC53153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D6900A-F9B6-554F-0DA2-43A94B15DEE0}"/>
              </a:ext>
            </a:extLst>
          </p:cNvPr>
          <p:cNvSpPr>
            <a:spLocks noGrp="1"/>
          </p:cNvSpPr>
          <p:nvPr>
            <p:ph type="sldNum" sz="quarter" idx="12"/>
          </p:nvPr>
        </p:nvSpPr>
        <p:spPr/>
        <p:txBody>
          <a:bodyPr/>
          <a:lstStyle/>
          <a:p>
            <a:fld id="{4164DCCC-2195-4144-A16D-BE3D0A79DC39}" type="slidenum">
              <a:rPr lang="en-GB" smtClean="0"/>
              <a:t>‹#›</a:t>
            </a:fld>
            <a:endParaRPr lang="en-GB"/>
          </a:p>
        </p:txBody>
      </p:sp>
    </p:spTree>
    <p:extLst>
      <p:ext uri="{BB962C8B-B14F-4D97-AF65-F5344CB8AC3E}">
        <p14:creationId xmlns:p14="http://schemas.microsoft.com/office/powerpoint/2010/main" val="3113703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0EF90-78FE-5734-2E00-6A11E84FC8D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64A8EB4-F1F4-8134-01B0-074A97F6AE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3DDEE19-269D-F693-BA43-E9E7F31E0F1C}"/>
              </a:ext>
            </a:extLst>
          </p:cNvPr>
          <p:cNvSpPr>
            <a:spLocks noGrp="1"/>
          </p:cNvSpPr>
          <p:nvPr>
            <p:ph type="dt" sz="half" idx="10"/>
          </p:nvPr>
        </p:nvSpPr>
        <p:spPr/>
        <p:txBody>
          <a:bodyPr/>
          <a:lstStyle/>
          <a:p>
            <a:fld id="{6F6AB1D1-8868-42AC-BFF8-1999E2E844A6}" type="datetimeFigureOut">
              <a:rPr lang="en-GB" smtClean="0"/>
              <a:t>30/06/2023</a:t>
            </a:fld>
            <a:endParaRPr lang="en-GB"/>
          </a:p>
        </p:txBody>
      </p:sp>
      <p:sp>
        <p:nvSpPr>
          <p:cNvPr id="5" name="Footer Placeholder 4">
            <a:extLst>
              <a:ext uri="{FF2B5EF4-FFF2-40B4-BE49-F238E27FC236}">
                <a16:creationId xmlns:a16="http://schemas.microsoft.com/office/drawing/2014/main" id="{DBE3FE9C-2DA9-B690-47A9-29E3E41D30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2BD7C3-C3DE-2C6B-1D4D-B8C986461D37}"/>
              </a:ext>
            </a:extLst>
          </p:cNvPr>
          <p:cNvSpPr>
            <a:spLocks noGrp="1"/>
          </p:cNvSpPr>
          <p:nvPr>
            <p:ph type="sldNum" sz="quarter" idx="12"/>
          </p:nvPr>
        </p:nvSpPr>
        <p:spPr/>
        <p:txBody>
          <a:bodyPr/>
          <a:lstStyle/>
          <a:p>
            <a:fld id="{4164DCCC-2195-4144-A16D-BE3D0A79DC39}" type="slidenum">
              <a:rPr lang="en-GB" smtClean="0"/>
              <a:t>‹#›</a:t>
            </a:fld>
            <a:endParaRPr lang="en-GB"/>
          </a:p>
        </p:txBody>
      </p:sp>
    </p:spTree>
    <p:extLst>
      <p:ext uri="{BB962C8B-B14F-4D97-AF65-F5344CB8AC3E}">
        <p14:creationId xmlns:p14="http://schemas.microsoft.com/office/powerpoint/2010/main" val="1122149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98B5A-4AC6-D4E5-9AB2-DDF06FAB3A2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0E07E41-3E01-9945-4899-49F1B1A02F3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C07A3E2-27F8-3D8E-C178-6A694A9F68A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8BD65CA-49F6-5B99-22F9-02CC92FCDE1E}"/>
              </a:ext>
            </a:extLst>
          </p:cNvPr>
          <p:cNvSpPr>
            <a:spLocks noGrp="1"/>
          </p:cNvSpPr>
          <p:nvPr>
            <p:ph type="dt" sz="half" idx="10"/>
          </p:nvPr>
        </p:nvSpPr>
        <p:spPr/>
        <p:txBody>
          <a:bodyPr/>
          <a:lstStyle/>
          <a:p>
            <a:fld id="{6F6AB1D1-8868-42AC-BFF8-1999E2E844A6}" type="datetimeFigureOut">
              <a:rPr lang="en-GB" smtClean="0"/>
              <a:t>30/06/2023</a:t>
            </a:fld>
            <a:endParaRPr lang="en-GB"/>
          </a:p>
        </p:txBody>
      </p:sp>
      <p:sp>
        <p:nvSpPr>
          <p:cNvPr id="6" name="Footer Placeholder 5">
            <a:extLst>
              <a:ext uri="{FF2B5EF4-FFF2-40B4-BE49-F238E27FC236}">
                <a16:creationId xmlns:a16="http://schemas.microsoft.com/office/drawing/2014/main" id="{9196A7AB-2AA0-3CC2-0368-34D710F9903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C9BD0BB-473C-DBA3-095F-E9F7CBBDAED3}"/>
              </a:ext>
            </a:extLst>
          </p:cNvPr>
          <p:cNvSpPr>
            <a:spLocks noGrp="1"/>
          </p:cNvSpPr>
          <p:nvPr>
            <p:ph type="sldNum" sz="quarter" idx="12"/>
          </p:nvPr>
        </p:nvSpPr>
        <p:spPr/>
        <p:txBody>
          <a:bodyPr/>
          <a:lstStyle/>
          <a:p>
            <a:fld id="{4164DCCC-2195-4144-A16D-BE3D0A79DC39}" type="slidenum">
              <a:rPr lang="en-GB" smtClean="0"/>
              <a:t>‹#›</a:t>
            </a:fld>
            <a:endParaRPr lang="en-GB"/>
          </a:p>
        </p:txBody>
      </p:sp>
    </p:spTree>
    <p:extLst>
      <p:ext uri="{BB962C8B-B14F-4D97-AF65-F5344CB8AC3E}">
        <p14:creationId xmlns:p14="http://schemas.microsoft.com/office/powerpoint/2010/main" val="1312009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E35AB-5CE4-D55A-44A4-C22D3E26269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BA1584F-E7B4-A94A-4BA7-54E9DA1046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49F0EE4-2388-A2A1-C725-962B46FF80C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D2AD3B4-727B-40BD-C9AC-3CB372A36D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895597-4300-5345-23C6-F6DCBE8AA29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316F177-15B7-EDF5-DF2D-D58F3405D46C}"/>
              </a:ext>
            </a:extLst>
          </p:cNvPr>
          <p:cNvSpPr>
            <a:spLocks noGrp="1"/>
          </p:cNvSpPr>
          <p:nvPr>
            <p:ph type="dt" sz="half" idx="10"/>
          </p:nvPr>
        </p:nvSpPr>
        <p:spPr/>
        <p:txBody>
          <a:bodyPr/>
          <a:lstStyle/>
          <a:p>
            <a:fld id="{6F6AB1D1-8868-42AC-BFF8-1999E2E844A6}" type="datetimeFigureOut">
              <a:rPr lang="en-GB" smtClean="0"/>
              <a:t>30/06/2023</a:t>
            </a:fld>
            <a:endParaRPr lang="en-GB"/>
          </a:p>
        </p:txBody>
      </p:sp>
      <p:sp>
        <p:nvSpPr>
          <p:cNvPr id="8" name="Footer Placeholder 7">
            <a:extLst>
              <a:ext uri="{FF2B5EF4-FFF2-40B4-BE49-F238E27FC236}">
                <a16:creationId xmlns:a16="http://schemas.microsoft.com/office/drawing/2014/main" id="{501D488F-960A-97AC-EB83-7578E494528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DC3ADD3-CE2B-ECB4-49A1-AB1E6189A1AC}"/>
              </a:ext>
            </a:extLst>
          </p:cNvPr>
          <p:cNvSpPr>
            <a:spLocks noGrp="1"/>
          </p:cNvSpPr>
          <p:nvPr>
            <p:ph type="sldNum" sz="quarter" idx="12"/>
          </p:nvPr>
        </p:nvSpPr>
        <p:spPr/>
        <p:txBody>
          <a:bodyPr/>
          <a:lstStyle/>
          <a:p>
            <a:fld id="{4164DCCC-2195-4144-A16D-BE3D0A79DC39}" type="slidenum">
              <a:rPr lang="en-GB" smtClean="0"/>
              <a:t>‹#›</a:t>
            </a:fld>
            <a:endParaRPr lang="en-GB"/>
          </a:p>
        </p:txBody>
      </p:sp>
    </p:spTree>
    <p:extLst>
      <p:ext uri="{BB962C8B-B14F-4D97-AF65-F5344CB8AC3E}">
        <p14:creationId xmlns:p14="http://schemas.microsoft.com/office/powerpoint/2010/main" val="3809592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21E99-1118-9EF3-C3B0-AA9367282CE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2864EAA-A7C5-F719-0A05-E6214920430A}"/>
              </a:ext>
            </a:extLst>
          </p:cNvPr>
          <p:cNvSpPr>
            <a:spLocks noGrp="1"/>
          </p:cNvSpPr>
          <p:nvPr>
            <p:ph type="dt" sz="half" idx="10"/>
          </p:nvPr>
        </p:nvSpPr>
        <p:spPr/>
        <p:txBody>
          <a:bodyPr/>
          <a:lstStyle/>
          <a:p>
            <a:fld id="{6F6AB1D1-8868-42AC-BFF8-1999E2E844A6}" type="datetimeFigureOut">
              <a:rPr lang="en-GB" smtClean="0"/>
              <a:t>30/06/2023</a:t>
            </a:fld>
            <a:endParaRPr lang="en-GB"/>
          </a:p>
        </p:txBody>
      </p:sp>
      <p:sp>
        <p:nvSpPr>
          <p:cNvPr id="4" name="Footer Placeholder 3">
            <a:extLst>
              <a:ext uri="{FF2B5EF4-FFF2-40B4-BE49-F238E27FC236}">
                <a16:creationId xmlns:a16="http://schemas.microsoft.com/office/drawing/2014/main" id="{E9E3BF06-609C-F6F5-A92F-709D36B77ED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8C136E0-C554-3B27-4DF1-077506311D70}"/>
              </a:ext>
            </a:extLst>
          </p:cNvPr>
          <p:cNvSpPr>
            <a:spLocks noGrp="1"/>
          </p:cNvSpPr>
          <p:nvPr>
            <p:ph type="sldNum" sz="quarter" idx="12"/>
          </p:nvPr>
        </p:nvSpPr>
        <p:spPr/>
        <p:txBody>
          <a:bodyPr/>
          <a:lstStyle/>
          <a:p>
            <a:fld id="{4164DCCC-2195-4144-A16D-BE3D0A79DC39}" type="slidenum">
              <a:rPr lang="en-GB" smtClean="0"/>
              <a:t>‹#›</a:t>
            </a:fld>
            <a:endParaRPr lang="en-GB"/>
          </a:p>
        </p:txBody>
      </p:sp>
    </p:spTree>
    <p:extLst>
      <p:ext uri="{BB962C8B-B14F-4D97-AF65-F5344CB8AC3E}">
        <p14:creationId xmlns:p14="http://schemas.microsoft.com/office/powerpoint/2010/main" val="546280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AF6F44-432F-D64E-D990-CCF9B5B981D2}"/>
              </a:ext>
            </a:extLst>
          </p:cNvPr>
          <p:cNvSpPr>
            <a:spLocks noGrp="1"/>
          </p:cNvSpPr>
          <p:nvPr>
            <p:ph type="dt" sz="half" idx="10"/>
          </p:nvPr>
        </p:nvSpPr>
        <p:spPr/>
        <p:txBody>
          <a:bodyPr/>
          <a:lstStyle/>
          <a:p>
            <a:fld id="{6F6AB1D1-8868-42AC-BFF8-1999E2E844A6}" type="datetimeFigureOut">
              <a:rPr lang="en-GB" smtClean="0"/>
              <a:t>30/06/2023</a:t>
            </a:fld>
            <a:endParaRPr lang="en-GB"/>
          </a:p>
        </p:txBody>
      </p:sp>
      <p:sp>
        <p:nvSpPr>
          <p:cNvPr id="3" name="Footer Placeholder 2">
            <a:extLst>
              <a:ext uri="{FF2B5EF4-FFF2-40B4-BE49-F238E27FC236}">
                <a16:creationId xmlns:a16="http://schemas.microsoft.com/office/drawing/2014/main" id="{14525FCF-6FAE-AE0A-521F-80A631E133A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D33BCB8-4036-9409-02D6-85964A2D5DAC}"/>
              </a:ext>
            </a:extLst>
          </p:cNvPr>
          <p:cNvSpPr>
            <a:spLocks noGrp="1"/>
          </p:cNvSpPr>
          <p:nvPr>
            <p:ph type="sldNum" sz="quarter" idx="12"/>
          </p:nvPr>
        </p:nvSpPr>
        <p:spPr/>
        <p:txBody>
          <a:bodyPr/>
          <a:lstStyle/>
          <a:p>
            <a:fld id="{4164DCCC-2195-4144-A16D-BE3D0A79DC39}" type="slidenum">
              <a:rPr lang="en-GB" smtClean="0"/>
              <a:t>‹#›</a:t>
            </a:fld>
            <a:endParaRPr lang="en-GB"/>
          </a:p>
        </p:txBody>
      </p:sp>
    </p:spTree>
    <p:extLst>
      <p:ext uri="{BB962C8B-B14F-4D97-AF65-F5344CB8AC3E}">
        <p14:creationId xmlns:p14="http://schemas.microsoft.com/office/powerpoint/2010/main" val="268728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2291D-C1FD-9276-BE0D-360505B20E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529B770-E95C-5C13-84C3-BD303DF511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E9F0BB0-4D90-D803-5793-27D2DB8CC8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AC56E4-A9FF-AF9B-9B77-CC23CC23FE13}"/>
              </a:ext>
            </a:extLst>
          </p:cNvPr>
          <p:cNvSpPr>
            <a:spLocks noGrp="1"/>
          </p:cNvSpPr>
          <p:nvPr>
            <p:ph type="dt" sz="half" idx="10"/>
          </p:nvPr>
        </p:nvSpPr>
        <p:spPr/>
        <p:txBody>
          <a:bodyPr/>
          <a:lstStyle/>
          <a:p>
            <a:fld id="{6F6AB1D1-8868-42AC-BFF8-1999E2E844A6}" type="datetimeFigureOut">
              <a:rPr lang="en-GB" smtClean="0"/>
              <a:t>30/06/2023</a:t>
            </a:fld>
            <a:endParaRPr lang="en-GB"/>
          </a:p>
        </p:txBody>
      </p:sp>
      <p:sp>
        <p:nvSpPr>
          <p:cNvPr id="6" name="Footer Placeholder 5">
            <a:extLst>
              <a:ext uri="{FF2B5EF4-FFF2-40B4-BE49-F238E27FC236}">
                <a16:creationId xmlns:a16="http://schemas.microsoft.com/office/drawing/2014/main" id="{3366F968-7820-4581-5F52-F42F0B8E76D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19CD0C6-D462-24E9-BBFB-EE8D86B7E652}"/>
              </a:ext>
            </a:extLst>
          </p:cNvPr>
          <p:cNvSpPr>
            <a:spLocks noGrp="1"/>
          </p:cNvSpPr>
          <p:nvPr>
            <p:ph type="sldNum" sz="quarter" idx="12"/>
          </p:nvPr>
        </p:nvSpPr>
        <p:spPr/>
        <p:txBody>
          <a:bodyPr/>
          <a:lstStyle/>
          <a:p>
            <a:fld id="{4164DCCC-2195-4144-A16D-BE3D0A79DC39}" type="slidenum">
              <a:rPr lang="en-GB" smtClean="0"/>
              <a:t>‹#›</a:t>
            </a:fld>
            <a:endParaRPr lang="en-GB"/>
          </a:p>
        </p:txBody>
      </p:sp>
    </p:spTree>
    <p:extLst>
      <p:ext uri="{BB962C8B-B14F-4D97-AF65-F5344CB8AC3E}">
        <p14:creationId xmlns:p14="http://schemas.microsoft.com/office/powerpoint/2010/main" val="3587646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48748-5E8F-8787-8CBB-6DB21193AB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4F0F03E-E333-87F9-6155-EBF6D59DD1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C308D20-BCBE-5AAA-40CE-DC2D392E9F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529927-A383-E0EF-FD31-73FD9D027294}"/>
              </a:ext>
            </a:extLst>
          </p:cNvPr>
          <p:cNvSpPr>
            <a:spLocks noGrp="1"/>
          </p:cNvSpPr>
          <p:nvPr>
            <p:ph type="dt" sz="half" idx="10"/>
          </p:nvPr>
        </p:nvSpPr>
        <p:spPr/>
        <p:txBody>
          <a:bodyPr/>
          <a:lstStyle/>
          <a:p>
            <a:fld id="{6F6AB1D1-8868-42AC-BFF8-1999E2E844A6}" type="datetimeFigureOut">
              <a:rPr lang="en-GB" smtClean="0"/>
              <a:t>30/06/2023</a:t>
            </a:fld>
            <a:endParaRPr lang="en-GB"/>
          </a:p>
        </p:txBody>
      </p:sp>
      <p:sp>
        <p:nvSpPr>
          <p:cNvPr id="6" name="Footer Placeholder 5">
            <a:extLst>
              <a:ext uri="{FF2B5EF4-FFF2-40B4-BE49-F238E27FC236}">
                <a16:creationId xmlns:a16="http://schemas.microsoft.com/office/drawing/2014/main" id="{0EA07774-8F4B-EDD4-A70E-62FD269A273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75FCEE-DE46-129E-1163-06EDA9394861}"/>
              </a:ext>
            </a:extLst>
          </p:cNvPr>
          <p:cNvSpPr>
            <a:spLocks noGrp="1"/>
          </p:cNvSpPr>
          <p:nvPr>
            <p:ph type="sldNum" sz="quarter" idx="12"/>
          </p:nvPr>
        </p:nvSpPr>
        <p:spPr/>
        <p:txBody>
          <a:bodyPr/>
          <a:lstStyle/>
          <a:p>
            <a:fld id="{4164DCCC-2195-4144-A16D-BE3D0A79DC39}" type="slidenum">
              <a:rPr lang="en-GB" smtClean="0"/>
              <a:t>‹#›</a:t>
            </a:fld>
            <a:endParaRPr lang="en-GB"/>
          </a:p>
        </p:txBody>
      </p:sp>
    </p:spTree>
    <p:extLst>
      <p:ext uri="{BB962C8B-B14F-4D97-AF65-F5344CB8AC3E}">
        <p14:creationId xmlns:p14="http://schemas.microsoft.com/office/powerpoint/2010/main" val="3623078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53FE4C-F221-CCF5-0191-2F565173B6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902F660-2A98-7740-3C08-231D582A75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E4DE83-CFA7-27D0-BF35-6EE7EE7B2A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6AB1D1-8868-42AC-BFF8-1999E2E844A6}" type="datetimeFigureOut">
              <a:rPr lang="en-GB" smtClean="0"/>
              <a:t>30/06/2023</a:t>
            </a:fld>
            <a:endParaRPr lang="en-GB"/>
          </a:p>
        </p:txBody>
      </p:sp>
      <p:sp>
        <p:nvSpPr>
          <p:cNvPr id="5" name="Footer Placeholder 4">
            <a:extLst>
              <a:ext uri="{FF2B5EF4-FFF2-40B4-BE49-F238E27FC236}">
                <a16:creationId xmlns:a16="http://schemas.microsoft.com/office/drawing/2014/main" id="{D43A08FB-1383-F7DC-989A-685A6A07B2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C70876B-B7F4-F312-99D0-E7A17FC9F9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64DCCC-2195-4144-A16D-BE3D0A79DC39}" type="slidenum">
              <a:rPr lang="en-GB" smtClean="0"/>
              <a:t>‹#›</a:t>
            </a:fld>
            <a:endParaRPr lang="en-GB"/>
          </a:p>
        </p:txBody>
      </p:sp>
    </p:spTree>
    <p:extLst>
      <p:ext uri="{BB962C8B-B14F-4D97-AF65-F5344CB8AC3E}">
        <p14:creationId xmlns:p14="http://schemas.microsoft.com/office/powerpoint/2010/main" val="2014909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05773-C1AA-5E31-C1A0-18AD75342BDC}"/>
              </a:ext>
            </a:extLst>
          </p:cNvPr>
          <p:cNvSpPr>
            <a:spLocks noGrp="1"/>
          </p:cNvSpPr>
          <p:nvPr>
            <p:ph type="ctrTitle"/>
          </p:nvPr>
        </p:nvSpPr>
        <p:spPr>
          <a:xfrm>
            <a:off x="6820250" y="1065402"/>
            <a:ext cx="4874002" cy="3607671"/>
          </a:xfrm>
        </p:spPr>
        <p:txBody>
          <a:bodyPr anchor="b">
            <a:normAutofit/>
          </a:bodyPr>
          <a:lstStyle/>
          <a:p>
            <a:pPr algn="l"/>
            <a:r>
              <a:rPr lang="en-GB" sz="5400"/>
              <a:t>  Cyber Security/IT Consulting</a:t>
            </a:r>
            <a:endParaRPr lang="en-GB" sz="5400" dirty="0"/>
          </a:p>
        </p:txBody>
      </p:sp>
      <p:sp>
        <p:nvSpPr>
          <p:cNvPr id="3" name="Subtitle 2">
            <a:extLst>
              <a:ext uri="{FF2B5EF4-FFF2-40B4-BE49-F238E27FC236}">
                <a16:creationId xmlns:a16="http://schemas.microsoft.com/office/drawing/2014/main" id="{C876ADC4-D366-4AFA-0F84-0F6DE8F3B4D2}"/>
              </a:ext>
            </a:extLst>
          </p:cNvPr>
          <p:cNvSpPr>
            <a:spLocks noGrp="1"/>
          </p:cNvSpPr>
          <p:nvPr>
            <p:ph type="subTitle" idx="1"/>
          </p:nvPr>
        </p:nvSpPr>
        <p:spPr>
          <a:xfrm>
            <a:off x="7464612" y="4750893"/>
            <a:ext cx="4087305" cy="1147863"/>
          </a:xfrm>
        </p:spPr>
        <p:txBody>
          <a:bodyPr anchor="t">
            <a:normAutofit/>
          </a:bodyPr>
          <a:lstStyle/>
          <a:p>
            <a:pPr algn="l"/>
            <a:r>
              <a:rPr lang="en-GB" sz="2000"/>
              <a:t>              A Presentation By </a:t>
            </a:r>
          </a:p>
          <a:p>
            <a:pPr algn="l"/>
            <a:r>
              <a:rPr lang="en-GB" sz="2000"/>
              <a:t>           Akintomide Olademo</a:t>
            </a:r>
            <a:endParaRPr lang="en-GB" sz="2000" dirty="0"/>
          </a:p>
        </p:txBody>
      </p:sp>
      <p:sp>
        <p:nvSpPr>
          <p:cNvPr id="9" name="Freeform: Shape 8">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A ladder in the desert">
            <a:extLst>
              <a:ext uri="{FF2B5EF4-FFF2-40B4-BE49-F238E27FC236}">
                <a16:creationId xmlns:a16="http://schemas.microsoft.com/office/drawing/2014/main" id="{E62D7CB6-7457-B3EC-3854-2D2A11AFE5FB}"/>
              </a:ext>
            </a:extLst>
          </p:cNvPr>
          <p:cNvPicPr>
            <a:picLocks noChangeAspect="1"/>
          </p:cNvPicPr>
          <p:nvPr/>
        </p:nvPicPr>
        <p:blipFill rotWithShape="1">
          <a:blip r:embed="rId2"/>
          <a:srcRect l="22176" r="9413" b="-1"/>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345388700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700"/>
                                        <p:tgtEl>
                                          <p:spTgt spid="3">
                                            <p:txEl>
                                              <p:pRg st="1" end="1"/>
                                            </p:txEl>
                                          </p:spTgt>
                                        </p:tgtEl>
                                      </p:cBhvr>
                                    </p:animEffect>
                                  </p:childTnLst>
                                </p:cTn>
                              </p:par>
                              <p:par>
                                <p:cTn id="11" presetID="10" presetClass="entr" presetSubtype="0" fill="hold" grpId="0" nodeType="withEffect">
                                  <p:stCondLst>
                                    <p:cond delay="1000"/>
                                  </p:stCondLst>
                                  <p:iterate>
                                    <p:tmPct val="10000"/>
                                  </p:iterate>
                                  <p:childTnLst>
                                    <p:set>
                                      <p:cBhvr>
                                        <p:cTn id="12" dur="1" fill="hold">
                                          <p:stCondLst>
                                            <p:cond delay="0"/>
                                          </p:stCondLst>
                                        </p:cTn>
                                        <p:tgtEl>
                                          <p:spTgt spid="2"/>
                                        </p:tgtEl>
                                        <p:attrNameLst>
                                          <p:attrName>style.visibility</p:attrName>
                                        </p:attrNameLst>
                                      </p:cBhvr>
                                      <p:to>
                                        <p:strVal val="visible"/>
                                      </p:to>
                                    </p:set>
                                    <p:animEffect transition="in" filter="fade">
                                      <p:cBhvr>
                                        <p:cTn id="13"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3EFF7B1-6CB7-47D1-AD37-B870CA2B21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FA2962B-21B6-4689-A95D-A8FF6ADE4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A745280D-ED36-41FE-8EB1-CE597C99CFE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117348" y="774914"/>
            <a:ext cx="304800" cy="429768"/>
            <a:chOff x="215328" y="-46937"/>
            <a:chExt cx="304800" cy="2773841"/>
          </a:xfrm>
        </p:grpSpPr>
        <p:cxnSp>
          <p:nvCxnSpPr>
            <p:cNvPr id="14" name="Straight Connector 13">
              <a:extLst>
                <a:ext uri="{FF2B5EF4-FFF2-40B4-BE49-F238E27FC236}">
                  <a16:creationId xmlns:a16="http://schemas.microsoft.com/office/drawing/2014/main" id="{3D26CEB3-5AE4-4088-AD63-396DB50F28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AA9279A-AD34-474C-834E-6BF658144A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3589559-7D9A-4ECD-90BB-A5565E2DAE7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01B1A71-DCEA-4EB2-8133-98A2CD6F098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80E95A5C-1E97-41C3-9DEC-245FF6DEBF1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20" name="Oval 19">
              <a:extLst>
                <a:ext uri="{FF2B5EF4-FFF2-40B4-BE49-F238E27FC236}">
                  <a16:creationId xmlns:a16="http://schemas.microsoft.com/office/drawing/2014/main" id="{8D3C3374-C720-4FCD-B6CD-AEF1D1A6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7639E2EF-4D23-4EA3-B29E-D6362FF722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730820A4-6CEA-4BF7-8DE4-F5B2D2EB23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F320E002-8AED-4D4F-A104-0585FFFB9A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6A0BF3F3-3A09-42CE-9483-114BD01DD9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B233BD5C-DFC7-4EB7-B348-7C9B5B8D0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Rectangle 26">
            <a:extLst>
              <a:ext uri="{FF2B5EF4-FFF2-40B4-BE49-F238E27FC236}">
                <a16:creationId xmlns:a16="http://schemas.microsoft.com/office/drawing/2014/main" id="{A00D2CE1-35C1-46E6-BD59-CEE668BD90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A58DCE86-9AE1-46D1-96D6-04B8B3EDF6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30" name="Straight Connector 29">
              <a:extLst>
                <a:ext uri="{FF2B5EF4-FFF2-40B4-BE49-F238E27FC236}">
                  <a16:creationId xmlns:a16="http://schemas.microsoft.com/office/drawing/2014/main" id="{89B74739-D423-4F25-A976-0A6CD86D17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018E700-FF08-42AA-9237-24E7A74AD3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6B3488A-8A55-403E-B9C9-75AFA0CF53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5089B9D-BA8D-4A64-B95F-33940D9D68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35" name="Rectangle 34">
            <a:extLst>
              <a:ext uri="{FF2B5EF4-FFF2-40B4-BE49-F238E27FC236}">
                <a16:creationId xmlns:a16="http://schemas.microsoft.com/office/drawing/2014/main" id="{E18403B7-F2C7-4C07-8522-21C319109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23B58CC6-A99E-43AF-A467-256F19287F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38" name="Straight Connector 37">
              <a:extLst>
                <a:ext uri="{FF2B5EF4-FFF2-40B4-BE49-F238E27FC236}">
                  <a16:creationId xmlns:a16="http://schemas.microsoft.com/office/drawing/2014/main" id="{8FE97852-3A18-4317-B17E-8C45174F96F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F9D0BC6E-6D0B-4589-B1BF-372BAA3839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530B892E-E062-4B0A-B79E-E55D36EC9AE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D1A4DF9-C28A-4C0A-B273-702F0C4880F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7B270122-FD73-2BF1-B07D-CEA0ADFCA18A}"/>
              </a:ext>
            </a:extLst>
          </p:cNvPr>
          <p:cNvSpPr>
            <a:spLocks noGrp="1"/>
          </p:cNvSpPr>
          <p:nvPr>
            <p:ph type="title"/>
          </p:nvPr>
        </p:nvSpPr>
        <p:spPr>
          <a:xfrm>
            <a:off x="630936" y="495992"/>
            <a:ext cx="4195140" cy="5638831"/>
          </a:xfrm>
          <a:noFill/>
        </p:spPr>
        <p:txBody>
          <a:bodyPr anchor="ctr">
            <a:normAutofit/>
          </a:bodyPr>
          <a:lstStyle/>
          <a:p>
            <a:r>
              <a:rPr lang="en-GB" sz="4800"/>
              <a:t>The Ultimate Factor For Success</a:t>
            </a:r>
          </a:p>
        </p:txBody>
      </p:sp>
      <p:graphicFrame>
        <p:nvGraphicFramePr>
          <p:cNvPr id="5" name="Content Placeholder 2">
            <a:extLst>
              <a:ext uri="{FF2B5EF4-FFF2-40B4-BE49-F238E27FC236}">
                <a16:creationId xmlns:a16="http://schemas.microsoft.com/office/drawing/2014/main" id="{29C9F5D9-FF57-EEE5-92B1-ADAEE562CC0F}"/>
              </a:ext>
            </a:extLst>
          </p:cNvPr>
          <p:cNvGraphicFramePr>
            <a:graphicFrameLocks noGrp="1"/>
          </p:cNvGraphicFramePr>
          <p:nvPr>
            <p:ph idx="1"/>
            <p:extLst>
              <p:ext uri="{D42A27DB-BD31-4B8C-83A1-F6EECF244321}">
                <p14:modId xmlns:p14="http://schemas.microsoft.com/office/powerpoint/2010/main" val="3216194320"/>
              </p:ext>
            </p:extLst>
          </p:nvPr>
        </p:nvGraphicFramePr>
        <p:xfrm>
          <a:off x="4915947" y="866585"/>
          <a:ext cx="6253722" cy="50561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05090614"/>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526E0BFB-CDF1-4990-8C11-AC849311E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Picture 35" descr="A white wooden table with two white mugs and a vase with sunflowers">
            <a:extLst>
              <a:ext uri="{FF2B5EF4-FFF2-40B4-BE49-F238E27FC236}">
                <a16:creationId xmlns:a16="http://schemas.microsoft.com/office/drawing/2014/main" id="{76F34A3E-8F1C-AEB0-336D-631EC450245D}"/>
              </a:ext>
            </a:extLst>
          </p:cNvPr>
          <p:cNvPicPr>
            <a:picLocks noChangeAspect="1"/>
          </p:cNvPicPr>
          <p:nvPr/>
        </p:nvPicPr>
        <p:blipFill rotWithShape="1">
          <a:blip r:embed="rId2"/>
          <a:srcRect l="14884" r="743" b="-1"/>
          <a:stretch/>
        </p:blipFill>
        <p:spPr>
          <a:xfrm>
            <a:off x="-2" y="10"/>
            <a:ext cx="8668512" cy="6857990"/>
          </a:xfrm>
          <a:prstGeom prst="rect">
            <a:avLst/>
          </a:prstGeom>
        </p:spPr>
      </p:pic>
      <p:sp>
        <p:nvSpPr>
          <p:cNvPr id="42" name="Rectangle 41">
            <a:extLst>
              <a:ext uri="{FF2B5EF4-FFF2-40B4-BE49-F238E27FC236}">
                <a16:creationId xmlns:a16="http://schemas.microsoft.com/office/drawing/2014/main" id="{6069A1F8-9BEB-4786-9694-FC48B2D75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788244" y="0"/>
            <a:ext cx="9403756" cy="6858000"/>
          </a:xfrm>
          <a:prstGeom prst="rect">
            <a:avLst/>
          </a:prstGeom>
          <a:gradFill>
            <a:gsLst>
              <a:gs pos="58000">
                <a:schemeClr val="bg1"/>
              </a:gs>
              <a:gs pos="30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7A9BF01-3C7F-729E-3B13-09A61B9EA00E}"/>
              </a:ext>
            </a:extLst>
          </p:cNvPr>
          <p:cNvSpPr>
            <a:spLocks noGrp="1"/>
          </p:cNvSpPr>
          <p:nvPr>
            <p:ph type="title"/>
          </p:nvPr>
        </p:nvSpPr>
        <p:spPr>
          <a:xfrm>
            <a:off x="7848600" y="1122363"/>
            <a:ext cx="4023360" cy="3204134"/>
          </a:xfrm>
        </p:spPr>
        <p:txBody>
          <a:bodyPr vert="horz" lIns="91440" tIns="45720" rIns="91440" bIns="45720" rtlCol="0" anchor="b">
            <a:normAutofit/>
          </a:bodyPr>
          <a:lstStyle/>
          <a:p>
            <a:r>
              <a:rPr lang="en-US" sz="4800"/>
              <a:t>Thanks for Having Me </a:t>
            </a:r>
            <a:br>
              <a:rPr lang="en-US" sz="4800"/>
            </a:br>
            <a:r>
              <a:rPr lang="en-US" sz="4800"/>
              <a:t>	</a:t>
            </a:r>
          </a:p>
        </p:txBody>
      </p:sp>
      <p:sp>
        <p:nvSpPr>
          <p:cNvPr id="3" name="Content Placeholder 2">
            <a:extLst>
              <a:ext uri="{FF2B5EF4-FFF2-40B4-BE49-F238E27FC236}">
                <a16:creationId xmlns:a16="http://schemas.microsoft.com/office/drawing/2014/main" id="{38F31720-B493-0489-98F7-713BBA0CE29B}"/>
              </a:ext>
            </a:extLst>
          </p:cNvPr>
          <p:cNvSpPr>
            <a:spLocks noGrp="1"/>
          </p:cNvSpPr>
          <p:nvPr>
            <p:ph idx="1"/>
          </p:nvPr>
        </p:nvSpPr>
        <p:spPr>
          <a:xfrm>
            <a:off x="7848600" y="4872922"/>
            <a:ext cx="4023360" cy="1208141"/>
          </a:xfrm>
        </p:spPr>
        <p:txBody>
          <a:bodyPr vert="horz" lIns="91440" tIns="45720" rIns="91440" bIns="45720" rtlCol="0">
            <a:normAutofit/>
          </a:bodyPr>
          <a:lstStyle/>
          <a:p>
            <a:pPr marL="0" indent="0">
              <a:buNone/>
            </a:pPr>
            <a:r>
              <a:rPr lang="en-US" sz="2000"/>
              <a:t>I Wish you all the Best</a:t>
            </a:r>
          </a:p>
        </p:txBody>
      </p:sp>
      <p:sp>
        <p:nvSpPr>
          <p:cNvPr id="44" name="Rectangle 4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6" name="Rectangle 4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9999866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3EFF7B1-6CB7-47D1-AD37-B870CA2B21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FA2962B-21B6-4689-A95D-A8FF6ADE4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A745280D-ED36-41FE-8EB1-CE597C99CFE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117348" y="774914"/>
            <a:ext cx="304800" cy="429768"/>
            <a:chOff x="215328" y="-46937"/>
            <a:chExt cx="304800" cy="2773841"/>
          </a:xfrm>
        </p:grpSpPr>
        <p:cxnSp>
          <p:nvCxnSpPr>
            <p:cNvPr id="14" name="Straight Connector 13">
              <a:extLst>
                <a:ext uri="{FF2B5EF4-FFF2-40B4-BE49-F238E27FC236}">
                  <a16:creationId xmlns:a16="http://schemas.microsoft.com/office/drawing/2014/main" id="{3D26CEB3-5AE4-4088-AD63-396DB50F28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AA9279A-AD34-474C-834E-6BF658144A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3589559-7D9A-4ECD-90BB-A5565E2DAE7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01B1A71-DCEA-4EB2-8133-98A2CD6F098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80E95A5C-1E97-41C3-9DEC-245FF6DEBF1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20" name="Oval 19">
              <a:extLst>
                <a:ext uri="{FF2B5EF4-FFF2-40B4-BE49-F238E27FC236}">
                  <a16:creationId xmlns:a16="http://schemas.microsoft.com/office/drawing/2014/main" id="{8D3C3374-C720-4FCD-B6CD-AEF1D1A6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7639E2EF-4D23-4EA3-B29E-D6362FF722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730820A4-6CEA-4BF7-8DE4-F5B2D2EB23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F320E002-8AED-4D4F-A104-0585FFFB9A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6A0BF3F3-3A09-42CE-9483-114BD01DD9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B233BD5C-DFC7-4EB7-B348-7C9B5B8D0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Rectangle 26">
            <a:extLst>
              <a:ext uri="{FF2B5EF4-FFF2-40B4-BE49-F238E27FC236}">
                <a16:creationId xmlns:a16="http://schemas.microsoft.com/office/drawing/2014/main" id="{A00D2CE1-35C1-46E6-BD59-CEE668BD90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A58DCE86-9AE1-46D1-96D6-04B8B3EDF6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30" name="Straight Connector 29">
              <a:extLst>
                <a:ext uri="{FF2B5EF4-FFF2-40B4-BE49-F238E27FC236}">
                  <a16:creationId xmlns:a16="http://schemas.microsoft.com/office/drawing/2014/main" id="{89B74739-D423-4F25-A976-0A6CD86D17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018E700-FF08-42AA-9237-24E7A74AD3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6B3488A-8A55-403E-B9C9-75AFA0CF53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5089B9D-BA8D-4A64-B95F-33940D9D68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35" name="Rectangle 34">
            <a:extLst>
              <a:ext uri="{FF2B5EF4-FFF2-40B4-BE49-F238E27FC236}">
                <a16:creationId xmlns:a16="http://schemas.microsoft.com/office/drawing/2014/main" id="{E18403B7-F2C7-4C07-8522-21C319109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23B58CC6-A99E-43AF-A467-256F19287F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38" name="Straight Connector 37">
              <a:extLst>
                <a:ext uri="{FF2B5EF4-FFF2-40B4-BE49-F238E27FC236}">
                  <a16:creationId xmlns:a16="http://schemas.microsoft.com/office/drawing/2014/main" id="{8FE97852-3A18-4317-B17E-8C45174F96F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F9D0BC6E-6D0B-4589-B1BF-372BAA3839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530B892E-E062-4B0A-B79E-E55D36EC9AE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D1A4DF9-C28A-4C0A-B273-702F0C4880F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2EBA682F-40D0-861C-D19D-8E682D1B1113}"/>
              </a:ext>
            </a:extLst>
          </p:cNvPr>
          <p:cNvSpPr>
            <a:spLocks noGrp="1"/>
          </p:cNvSpPr>
          <p:nvPr>
            <p:ph type="title"/>
          </p:nvPr>
        </p:nvSpPr>
        <p:spPr>
          <a:xfrm>
            <a:off x="630936" y="495992"/>
            <a:ext cx="4195140" cy="5638831"/>
          </a:xfrm>
          <a:noFill/>
        </p:spPr>
        <p:txBody>
          <a:bodyPr anchor="ctr">
            <a:normAutofit/>
          </a:bodyPr>
          <a:lstStyle/>
          <a:p>
            <a:r>
              <a:rPr lang="en-GB" sz="4800" dirty="0"/>
              <a:t>Overview of Presentation</a:t>
            </a:r>
          </a:p>
        </p:txBody>
      </p:sp>
      <p:graphicFrame>
        <p:nvGraphicFramePr>
          <p:cNvPr id="5" name="Content Placeholder 2">
            <a:extLst>
              <a:ext uri="{FF2B5EF4-FFF2-40B4-BE49-F238E27FC236}">
                <a16:creationId xmlns:a16="http://schemas.microsoft.com/office/drawing/2014/main" id="{F4AFAB66-3935-A79E-BEB1-0D3704E5AD9F}"/>
              </a:ext>
            </a:extLst>
          </p:cNvPr>
          <p:cNvGraphicFramePr>
            <a:graphicFrameLocks noGrp="1"/>
          </p:cNvGraphicFramePr>
          <p:nvPr>
            <p:ph idx="1"/>
            <p:extLst>
              <p:ext uri="{D42A27DB-BD31-4B8C-83A1-F6EECF244321}">
                <p14:modId xmlns:p14="http://schemas.microsoft.com/office/powerpoint/2010/main" val="3841438177"/>
              </p:ext>
            </p:extLst>
          </p:nvPr>
        </p:nvGraphicFramePr>
        <p:xfrm>
          <a:off x="4915947" y="866585"/>
          <a:ext cx="6253722" cy="50561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1652186"/>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3EFF7B1-6CB7-47D1-AD37-B870CA2B21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FA2962B-21B6-4689-A95D-A8FF6ADE4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A745280D-ED36-41FE-8EB1-CE597C99CFE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117348" y="774914"/>
            <a:ext cx="304800" cy="429768"/>
            <a:chOff x="215328" y="-46937"/>
            <a:chExt cx="304800" cy="2773841"/>
          </a:xfrm>
        </p:grpSpPr>
        <p:cxnSp>
          <p:nvCxnSpPr>
            <p:cNvPr id="14" name="Straight Connector 13">
              <a:extLst>
                <a:ext uri="{FF2B5EF4-FFF2-40B4-BE49-F238E27FC236}">
                  <a16:creationId xmlns:a16="http://schemas.microsoft.com/office/drawing/2014/main" id="{3D26CEB3-5AE4-4088-AD63-396DB50F28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AA9279A-AD34-474C-834E-6BF658144A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3589559-7D9A-4ECD-90BB-A5565E2DAE7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01B1A71-DCEA-4EB2-8133-98A2CD6F098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80E95A5C-1E97-41C3-9DEC-245FF6DEBF1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20" name="Oval 19">
              <a:extLst>
                <a:ext uri="{FF2B5EF4-FFF2-40B4-BE49-F238E27FC236}">
                  <a16:creationId xmlns:a16="http://schemas.microsoft.com/office/drawing/2014/main" id="{8D3C3374-C720-4FCD-B6CD-AEF1D1A6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7639E2EF-4D23-4EA3-B29E-D6362FF722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730820A4-6CEA-4BF7-8DE4-F5B2D2EB23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F320E002-8AED-4D4F-A104-0585FFFB9A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6A0BF3F3-3A09-42CE-9483-114BD01DD9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B233BD5C-DFC7-4EB7-B348-7C9B5B8D0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Rectangle 26">
            <a:extLst>
              <a:ext uri="{FF2B5EF4-FFF2-40B4-BE49-F238E27FC236}">
                <a16:creationId xmlns:a16="http://schemas.microsoft.com/office/drawing/2014/main" id="{A00D2CE1-35C1-46E6-BD59-CEE668BD90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A58DCE86-9AE1-46D1-96D6-04B8B3EDF6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30" name="Straight Connector 29">
              <a:extLst>
                <a:ext uri="{FF2B5EF4-FFF2-40B4-BE49-F238E27FC236}">
                  <a16:creationId xmlns:a16="http://schemas.microsoft.com/office/drawing/2014/main" id="{89B74739-D423-4F25-A976-0A6CD86D17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018E700-FF08-42AA-9237-24E7A74AD3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6B3488A-8A55-403E-B9C9-75AFA0CF53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5089B9D-BA8D-4A64-B95F-33940D9D68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35" name="Rectangle 34">
            <a:extLst>
              <a:ext uri="{FF2B5EF4-FFF2-40B4-BE49-F238E27FC236}">
                <a16:creationId xmlns:a16="http://schemas.microsoft.com/office/drawing/2014/main" id="{E18403B7-F2C7-4C07-8522-21C319109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23B58CC6-A99E-43AF-A467-256F19287F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38" name="Straight Connector 37">
              <a:extLst>
                <a:ext uri="{FF2B5EF4-FFF2-40B4-BE49-F238E27FC236}">
                  <a16:creationId xmlns:a16="http://schemas.microsoft.com/office/drawing/2014/main" id="{8FE97852-3A18-4317-B17E-8C45174F96F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F9D0BC6E-6D0B-4589-B1BF-372BAA3839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530B892E-E062-4B0A-B79E-E55D36EC9AE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D1A4DF9-C28A-4C0A-B273-702F0C4880F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7A209295-5B8E-6228-FF93-2878B895F08D}"/>
              </a:ext>
            </a:extLst>
          </p:cNvPr>
          <p:cNvSpPr>
            <a:spLocks noGrp="1"/>
          </p:cNvSpPr>
          <p:nvPr>
            <p:ph type="title"/>
          </p:nvPr>
        </p:nvSpPr>
        <p:spPr>
          <a:xfrm>
            <a:off x="630936" y="495992"/>
            <a:ext cx="4195140" cy="5638831"/>
          </a:xfrm>
          <a:noFill/>
        </p:spPr>
        <p:txBody>
          <a:bodyPr anchor="ctr">
            <a:normAutofit/>
          </a:bodyPr>
          <a:lstStyle/>
          <a:p>
            <a:r>
              <a:rPr lang="en-GB" sz="4800"/>
              <a:t>About Me</a:t>
            </a:r>
          </a:p>
        </p:txBody>
      </p:sp>
      <p:graphicFrame>
        <p:nvGraphicFramePr>
          <p:cNvPr id="5" name="Content Placeholder 2">
            <a:extLst>
              <a:ext uri="{FF2B5EF4-FFF2-40B4-BE49-F238E27FC236}">
                <a16:creationId xmlns:a16="http://schemas.microsoft.com/office/drawing/2014/main" id="{83C922D0-1D46-61EB-5CC2-23AFC0FC0ACD}"/>
              </a:ext>
            </a:extLst>
          </p:cNvPr>
          <p:cNvGraphicFramePr>
            <a:graphicFrameLocks noGrp="1"/>
          </p:cNvGraphicFramePr>
          <p:nvPr>
            <p:ph idx="1"/>
            <p:extLst>
              <p:ext uri="{D42A27DB-BD31-4B8C-83A1-F6EECF244321}">
                <p14:modId xmlns:p14="http://schemas.microsoft.com/office/powerpoint/2010/main" val="790973684"/>
              </p:ext>
            </p:extLst>
          </p:nvPr>
        </p:nvGraphicFramePr>
        <p:xfrm>
          <a:off x="4915947" y="866585"/>
          <a:ext cx="6253722" cy="50561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62413297"/>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3EFF7B1-6CB7-47D1-AD37-B870CA2B21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FA2962B-21B6-4689-A95D-A8FF6ADE4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A745280D-ED36-41FE-8EB1-CE597C99CFE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117348" y="774914"/>
            <a:ext cx="304800" cy="429768"/>
            <a:chOff x="215328" y="-46937"/>
            <a:chExt cx="304800" cy="2773841"/>
          </a:xfrm>
        </p:grpSpPr>
        <p:cxnSp>
          <p:nvCxnSpPr>
            <p:cNvPr id="14" name="Straight Connector 13">
              <a:extLst>
                <a:ext uri="{FF2B5EF4-FFF2-40B4-BE49-F238E27FC236}">
                  <a16:creationId xmlns:a16="http://schemas.microsoft.com/office/drawing/2014/main" id="{3D26CEB3-5AE4-4088-AD63-396DB50F28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AA9279A-AD34-474C-834E-6BF658144A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3589559-7D9A-4ECD-90BB-A5565E2DAE7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01B1A71-DCEA-4EB2-8133-98A2CD6F098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80E95A5C-1E97-41C3-9DEC-245FF6DEBF1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20" name="Oval 19">
              <a:extLst>
                <a:ext uri="{FF2B5EF4-FFF2-40B4-BE49-F238E27FC236}">
                  <a16:creationId xmlns:a16="http://schemas.microsoft.com/office/drawing/2014/main" id="{8D3C3374-C720-4FCD-B6CD-AEF1D1A6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7639E2EF-4D23-4EA3-B29E-D6362FF722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730820A4-6CEA-4BF7-8DE4-F5B2D2EB23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F320E002-8AED-4D4F-A104-0585FFFB9A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6A0BF3F3-3A09-42CE-9483-114BD01DD9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B233BD5C-DFC7-4EB7-B348-7C9B5B8D0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Rectangle 26">
            <a:extLst>
              <a:ext uri="{FF2B5EF4-FFF2-40B4-BE49-F238E27FC236}">
                <a16:creationId xmlns:a16="http://schemas.microsoft.com/office/drawing/2014/main" id="{A00D2CE1-35C1-46E6-BD59-CEE668BD90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A58DCE86-9AE1-46D1-96D6-04B8B3EDF6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30" name="Straight Connector 29">
              <a:extLst>
                <a:ext uri="{FF2B5EF4-FFF2-40B4-BE49-F238E27FC236}">
                  <a16:creationId xmlns:a16="http://schemas.microsoft.com/office/drawing/2014/main" id="{89B74739-D423-4F25-A976-0A6CD86D17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018E700-FF08-42AA-9237-24E7A74AD3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6B3488A-8A55-403E-B9C9-75AFA0CF53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5089B9D-BA8D-4A64-B95F-33940D9D68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35" name="Rectangle 34">
            <a:extLst>
              <a:ext uri="{FF2B5EF4-FFF2-40B4-BE49-F238E27FC236}">
                <a16:creationId xmlns:a16="http://schemas.microsoft.com/office/drawing/2014/main" id="{E18403B7-F2C7-4C07-8522-21C319109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23B58CC6-A99E-43AF-A467-256F19287F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38" name="Straight Connector 37">
              <a:extLst>
                <a:ext uri="{FF2B5EF4-FFF2-40B4-BE49-F238E27FC236}">
                  <a16:creationId xmlns:a16="http://schemas.microsoft.com/office/drawing/2014/main" id="{8FE97852-3A18-4317-B17E-8C45174F96F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F9D0BC6E-6D0B-4589-B1BF-372BAA3839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530B892E-E062-4B0A-B79E-E55D36EC9AE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D1A4DF9-C28A-4C0A-B273-702F0C4880F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B962B34B-B96C-AC14-D4AB-0D4C2A969476}"/>
              </a:ext>
            </a:extLst>
          </p:cNvPr>
          <p:cNvSpPr>
            <a:spLocks noGrp="1"/>
          </p:cNvSpPr>
          <p:nvPr>
            <p:ph type="title"/>
          </p:nvPr>
        </p:nvSpPr>
        <p:spPr>
          <a:xfrm>
            <a:off x="630936" y="495992"/>
            <a:ext cx="4195140" cy="5638831"/>
          </a:xfrm>
          <a:noFill/>
        </p:spPr>
        <p:txBody>
          <a:bodyPr anchor="ctr">
            <a:normAutofit/>
          </a:bodyPr>
          <a:lstStyle/>
          <a:p>
            <a:r>
              <a:rPr lang="en-GB" sz="4800"/>
              <a:t>Career Journey</a:t>
            </a:r>
          </a:p>
        </p:txBody>
      </p:sp>
      <p:graphicFrame>
        <p:nvGraphicFramePr>
          <p:cNvPr id="12" name="Content Placeholder 2">
            <a:extLst>
              <a:ext uri="{FF2B5EF4-FFF2-40B4-BE49-F238E27FC236}">
                <a16:creationId xmlns:a16="http://schemas.microsoft.com/office/drawing/2014/main" id="{586AF8B2-22C3-3D9F-151E-EC2FDD4F3F3E}"/>
              </a:ext>
            </a:extLst>
          </p:cNvPr>
          <p:cNvGraphicFramePr>
            <a:graphicFrameLocks noGrp="1"/>
          </p:cNvGraphicFramePr>
          <p:nvPr>
            <p:ph idx="1"/>
            <p:extLst>
              <p:ext uri="{D42A27DB-BD31-4B8C-83A1-F6EECF244321}">
                <p14:modId xmlns:p14="http://schemas.microsoft.com/office/powerpoint/2010/main" val="2749465138"/>
              </p:ext>
            </p:extLst>
          </p:nvPr>
        </p:nvGraphicFramePr>
        <p:xfrm>
          <a:off x="4915947" y="866585"/>
          <a:ext cx="6253722" cy="50561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6940352"/>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6157B6-541A-EE44-A8BD-68BA30D5696E}"/>
              </a:ext>
            </a:extLst>
          </p:cNvPr>
          <p:cNvSpPr>
            <a:spLocks noGrp="1"/>
          </p:cNvSpPr>
          <p:nvPr>
            <p:ph type="title"/>
          </p:nvPr>
        </p:nvSpPr>
        <p:spPr>
          <a:xfrm>
            <a:off x="1156851" y="637762"/>
            <a:ext cx="9888496" cy="900131"/>
          </a:xfrm>
        </p:spPr>
        <p:txBody>
          <a:bodyPr anchor="t">
            <a:normAutofit/>
          </a:bodyPr>
          <a:lstStyle/>
          <a:p>
            <a:r>
              <a:rPr lang="en-GB" sz="4000" dirty="0">
                <a:solidFill>
                  <a:schemeClr val="bg1"/>
                </a:solidFill>
              </a:rPr>
              <a:t>Cyber Security</a:t>
            </a: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a:extLst>
              <a:ext uri="{FF2B5EF4-FFF2-40B4-BE49-F238E27FC236}">
                <a16:creationId xmlns:a16="http://schemas.microsoft.com/office/drawing/2014/main" id="{F29DA506-6818-DA53-99F3-11E711E87A3F}"/>
              </a:ext>
            </a:extLst>
          </p:cNvPr>
          <p:cNvSpPr>
            <a:spLocks noGrp="1"/>
          </p:cNvSpPr>
          <p:nvPr>
            <p:ph idx="1"/>
          </p:nvPr>
        </p:nvSpPr>
        <p:spPr>
          <a:xfrm>
            <a:off x="1155548" y="2056477"/>
            <a:ext cx="9880893" cy="4120485"/>
          </a:xfrm>
        </p:spPr>
        <p:txBody>
          <a:bodyPr>
            <a:normAutofit lnSpcReduction="10000"/>
          </a:bodyPr>
          <a:lstStyle/>
          <a:p>
            <a:r>
              <a:rPr lang="en-GB" sz="1300" b="1" dirty="0"/>
              <a:t>Cyber security is the application of technologies, processes, and controls to protect systems, networks, programs, devices and data from cyber-attacks. The aim is to reduce the risk of cyber-attacks and protect against the unauthorised exploitation of systems, networks, and technologies. </a:t>
            </a:r>
          </a:p>
          <a:p>
            <a:r>
              <a:rPr lang="en-GB" sz="1300" b="1" dirty="0"/>
              <a:t>Cyber Security operates on a model called the CIA Triad. </a:t>
            </a:r>
            <a:r>
              <a:rPr lang="en-GB" sz="1300" b="1" i="1" dirty="0"/>
              <a:t>(Confidentiality, Integrity and Availability)</a:t>
            </a:r>
          </a:p>
          <a:p>
            <a:r>
              <a:rPr lang="en-GB" sz="1300" b="1" dirty="0"/>
              <a:t>Types of Cyber Security</a:t>
            </a:r>
          </a:p>
          <a:p>
            <a:pPr>
              <a:buFontTx/>
              <a:buChar char="-"/>
            </a:pPr>
            <a:r>
              <a:rPr lang="en-GB" sz="1000" dirty="0"/>
              <a:t>Critical Infrastructure cyber security</a:t>
            </a:r>
          </a:p>
          <a:p>
            <a:pPr>
              <a:buFontTx/>
              <a:buChar char="-"/>
            </a:pPr>
            <a:r>
              <a:rPr lang="en-GB" sz="1000" dirty="0"/>
              <a:t>Network Security</a:t>
            </a:r>
          </a:p>
          <a:p>
            <a:pPr>
              <a:buFontTx/>
              <a:buChar char="-"/>
            </a:pPr>
            <a:r>
              <a:rPr lang="en-GB" sz="1000" dirty="0"/>
              <a:t>Cloud security</a:t>
            </a:r>
          </a:p>
          <a:p>
            <a:pPr>
              <a:buFontTx/>
              <a:buChar char="-"/>
            </a:pPr>
            <a:r>
              <a:rPr lang="en-GB" sz="1000" dirty="0"/>
              <a:t>IoT Security</a:t>
            </a:r>
          </a:p>
          <a:p>
            <a:pPr>
              <a:buFontTx/>
              <a:buChar char="-"/>
            </a:pPr>
            <a:r>
              <a:rPr lang="en-GB" sz="1000" dirty="0"/>
              <a:t>Application Security</a:t>
            </a:r>
          </a:p>
          <a:p>
            <a:r>
              <a:rPr lang="en-GB" sz="1400" b="1" dirty="0"/>
              <a:t>Common Cyber Threats</a:t>
            </a:r>
          </a:p>
          <a:p>
            <a:pPr>
              <a:buFontTx/>
              <a:buChar char="-"/>
            </a:pPr>
            <a:r>
              <a:rPr lang="en-GB" sz="1000" dirty="0"/>
              <a:t>Malware- Viruses, Ransomware, Trojans, worms etc</a:t>
            </a:r>
          </a:p>
          <a:p>
            <a:pPr>
              <a:buFontTx/>
              <a:buChar char="-"/>
            </a:pPr>
            <a:r>
              <a:rPr lang="en-GB" sz="1000" dirty="0"/>
              <a:t>DDOS (Distributed Denial of Service)- flooding of servers, networks etc with traffic in order to make them unavailable</a:t>
            </a:r>
          </a:p>
          <a:p>
            <a:pPr>
              <a:buFontTx/>
              <a:buChar char="-"/>
            </a:pPr>
            <a:r>
              <a:rPr lang="en-GB" sz="1000" dirty="0"/>
              <a:t>SQL injection – inputs of </a:t>
            </a:r>
            <a:r>
              <a:rPr lang="en-GB" sz="1000" dirty="0" err="1"/>
              <a:t>sql</a:t>
            </a:r>
            <a:r>
              <a:rPr lang="en-GB" sz="1000" dirty="0"/>
              <a:t> code into a database in order to modify data, delete data etc</a:t>
            </a:r>
          </a:p>
          <a:p>
            <a:pPr>
              <a:buFontTx/>
              <a:buChar char="-"/>
            </a:pPr>
            <a:r>
              <a:rPr lang="en-GB" sz="1000" dirty="0"/>
              <a:t>Phishing attacks-  Type of social engineering attack to trick users into clicking malicious links (Credential harvesting or dropping malicious code on a system)</a:t>
            </a:r>
          </a:p>
          <a:p>
            <a:pPr>
              <a:buFontTx/>
              <a:buChar char="-"/>
            </a:pPr>
            <a:r>
              <a:rPr lang="en-GB" sz="1000" dirty="0"/>
              <a:t>MITM (Man in the middle) Attacks – Public </a:t>
            </a:r>
            <a:r>
              <a:rPr lang="en-GB" sz="1000" dirty="0" err="1"/>
              <a:t>WiFi</a:t>
            </a:r>
            <a:r>
              <a:rPr lang="en-GB" sz="1000" dirty="0"/>
              <a:t> compromise etc</a:t>
            </a:r>
          </a:p>
          <a:p>
            <a:pPr marL="0" indent="0">
              <a:buNone/>
            </a:pPr>
            <a:endParaRPr lang="en-GB" sz="1300" dirty="0"/>
          </a:p>
        </p:txBody>
      </p:sp>
    </p:spTree>
    <p:extLst>
      <p:ext uri="{BB962C8B-B14F-4D97-AF65-F5344CB8AC3E}">
        <p14:creationId xmlns:p14="http://schemas.microsoft.com/office/powerpoint/2010/main" val="2061206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312C49-480F-42A5-D027-070367E26C73}"/>
              </a:ext>
            </a:extLst>
          </p:cNvPr>
          <p:cNvSpPr>
            <a:spLocks noGrp="1"/>
          </p:cNvSpPr>
          <p:nvPr>
            <p:ph type="title"/>
          </p:nvPr>
        </p:nvSpPr>
        <p:spPr>
          <a:xfrm>
            <a:off x="686834" y="1153572"/>
            <a:ext cx="3200400" cy="4461163"/>
          </a:xfrm>
        </p:spPr>
        <p:txBody>
          <a:bodyPr>
            <a:normAutofit/>
          </a:bodyPr>
          <a:lstStyle/>
          <a:p>
            <a:r>
              <a:rPr lang="en-GB">
                <a:solidFill>
                  <a:srgbClr val="FFFFFF"/>
                </a:solidFill>
              </a:rPr>
              <a:t>Cyber Security in The UK</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0419ECD-E9B1-749F-6B70-06BCF3D9AD5C}"/>
              </a:ext>
            </a:extLst>
          </p:cNvPr>
          <p:cNvSpPr>
            <a:spLocks noGrp="1"/>
          </p:cNvSpPr>
          <p:nvPr>
            <p:ph idx="1"/>
          </p:nvPr>
        </p:nvSpPr>
        <p:spPr>
          <a:xfrm>
            <a:off x="4447308" y="591344"/>
            <a:ext cx="6906491" cy="5585619"/>
          </a:xfrm>
        </p:spPr>
        <p:txBody>
          <a:bodyPr anchor="ctr">
            <a:normAutofit/>
          </a:bodyPr>
          <a:lstStyle/>
          <a:p>
            <a:r>
              <a:rPr lang="en-GB" sz="1500"/>
              <a:t>There’s a shortage of the skill in the UK and all over the world</a:t>
            </a:r>
          </a:p>
          <a:p>
            <a:pPr marL="0" indent="0">
              <a:buNone/>
            </a:pPr>
            <a:r>
              <a:rPr lang="en-GB" sz="1500"/>
              <a:t>Gap increased as of 2022 by 26%, 3.4million workers required- source(info security magazine)</a:t>
            </a:r>
          </a:p>
          <a:p>
            <a:r>
              <a:rPr lang="en-GB" sz="1500" b="0" i="0" u="none" strike="noStrike">
                <a:effectLst/>
                <a:latin typeface="Source Sans Pro" panose="020F0502020204030204" pitchFamily="34" charset="0"/>
              </a:rPr>
              <a:t>51% of all UK-based private firms</a:t>
            </a:r>
            <a:r>
              <a:rPr lang="en-GB" sz="1500" b="0" i="0">
                <a:effectLst/>
                <a:latin typeface="Source Sans Pro" panose="020F0502020204030204" pitchFamily="34" charset="0"/>
              </a:rPr>
              <a:t> reported a dire shortage of basic technical cybersecurity skills.</a:t>
            </a:r>
            <a:endParaRPr lang="en-GB" sz="1500">
              <a:latin typeface="Source Sans Pro" panose="020F0502020204030204" pitchFamily="34" charset="0"/>
            </a:endParaRPr>
          </a:p>
          <a:p>
            <a:r>
              <a:rPr lang="en-GB" sz="1500" b="1">
                <a:latin typeface="Source Sans Pro" panose="020F0502020204030204" pitchFamily="34" charset="0"/>
              </a:rPr>
              <a:t>The Available Job Roles:</a:t>
            </a:r>
          </a:p>
          <a:p>
            <a:pPr>
              <a:buAutoNum type="arabicPeriod"/>
            </a:pPr>
            <a:r>
              <a:rPr lang="en-GB" sz="1500">
                <a:latin typeface="Source Sans Pro" panose="020F0502020204030204" pitchFamily="34" charset="0"/>
              </a:rPr>
              <a:t>SOC Analysts  (SOC 1, 2 and 3)</a:t>
            </a:r>
          </a:p>
          <a:p>
            <a:pPr>
              <a:buAutoNum type="arabicPeriod"/>
            </a:pPr>
            <a:r>
              <a:rPr lang="en-GB" sz="1500">
                <a:latin typeface="Source Sans Pro" panose="020F0502020204030204" pitchFamily="34" charset="0"/>
              </a:rPr>
              <a:t>Cyber security Analysts</a:t>
            </a:r>
          </a:p>
          <a:p>
            <a:pPr>
              <a:buAutoNum type="arabicPeriod"/>
            </a:pPr>
            <a:r>
              <a:rPr lang="en-GB" sz="1500">
                <a:latin typeface="Source Sans Pro" panose="020F0502020204030204" pitchFamily="34" charset="0"/>
              </a:rPr>
              <a:t>Cyber Security Engineers</a:t>
            </a:r>
          </a:p>
          <a:p>
            <a:pPr>
              <a:buAutoNum type="arabicPeriod"/>
            </a:pPr>
            <a:r>
              <a:rPr lang="en-GB" sz="1500">
                <a:latin typeface="Source Sans Pro" panose="020F0502020204030204" pitchFamily="34" charset="0"/>
              </a:rPr>
              <a:t>Cyber Security Architects</a:t>
            </a:r>
          </a:p>
          <a:p>
            <a:pPr>
              <a:buAutoNum type="arabicPeriod"/>
            </a:pPr>
            <a:r>
              <a:rPr lang="en-GB" sz="1500">
                <a:latin typeface="Source Sans Pro" panose="020F0502020204030204" pitchFamily="34" charset="0"/>
              </a:rPr>
              <a:t>Cloud Security Engineers</a:t>
            </a:r>
          </a:p>
          <a:p>
            <a:pPr>
              <a:buAutoNum type="arabicPeriod"/>
            </a:pPr>
            <a:r>
              <a:rPr lang="en-GB" sz="1500">
                <a:latin typeface="Source Sans Pro" panose="020F0502020204030204" pitchFamily="34" charset="0"/>
              </a:rPr>
              <a:t>Cloud Security Architects</a:t>
            </a:r>
          </a:p>
          <a:p>
            <a:pPr>
              <a:buAutoNum type="arabicPeriod"/>
            </a:pPr>
            <a:r>
              <a:rPr lang="en-GB" sz="1500">
                <a:latin typeface="Source Sans Pro" panose="020F0502020204030204" pitchFamily="34" charset="0"/>
              </a:rPr>
              <a:t>Cyber Security Consultants</a:t>
            </a:r>
          </a:p>
          <a:p>
            <a:pPr>
              <a:buAutoNum type="arabicPeriod"/>
            </a:pPr>
            <a:r>
              <a:rPr lang="en-GB" sz="1500">
                <a:latin typeface="Source Sans Pro" panose="020F0502020204030204" pitchFamily="34" charset="0"/>
              </a:rPr>
              <a:t>Cyber Security GRC</a:t>
            </a:r>
          </a:p>
          <a:p>
            <a:pPr>
              <a:buAutoNum type="arabicPeriod"/>
            </a:pPr>
            <a:r>
              <a:rPr lang="en-GB" sz="1500">
                <a:latin typeface="Source Sans Pro" panose="020F0502020204030204" pitchFamily="34" charset="0"/>
              </a:rPr>
              <a:t>CISO (Chief Information Security Officer)</a:t>
            </a:r>
          </a:p>
          <a:p>
            <a:pPr marL="0" indent="0">
              <a:buNone/>
            </a:pPr>
            <a:r>
              <a:rPr lang="en-GB" sz="1500">
                <a:latin typeface="Source Sans Pro" panose="020F0502020204030204" pitchFamily="34" charset="0"/>
              </a:rPr>
              <a:t>Entry Level Salary average (£35,000)-Permanent and (£300 per day)- Contractors/Consultants</a:t>
            </a:r>
          </a:p>
        </p:txBody>
      </p:sp>
    </p:spTree>
    <p:extLst>
      <p:ext uri="{BB962C8B-B14F-4D97-AF65-F5344CB8AC3E}">
        <p14:creationId xmlns:p14="http://schemas.microsoft.com/office/powerpoint/2010/main" val="2028564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B905DAD4-6E01-842B-DEE0-471A26F8500C}"/>
              </a:ext>
            </a:extLst>
          </p:cNvPr>
          <p:cNvSpPr>
            <a:spLocks noGrp="1"/>
          </p:cNvSpPr>
          <p:nvPr>
            <p:ph type="title"/>
          </p:nvPr>
        </p:nvSpPr>
        <p:spPr>
          <a:xfrm>
            <a:off x="535020" y="685800"/>
            <a:ext cx="2780271" cy="5105400"/>
          </a:xfrm>
        </p:spPr>
        <p:txBody>
          <a:bodyPr>
            <a:normAutofit/>
          </a:bodyPr>
          <a:lstStyle/>
          <a:p>
            <a:r>
              <a:rPr lang="en-GB" sz="4000" dirty="0">
                <a:solidFill>
                  <a:srgbClr val="FFFFFF"/>
                </a:solidFill>
              </a:rPr>
              <a:t>IT Consulting Business</a:t>
            </a:r>
          </a:p>
        </p:txBody>
      </p:sp>
      <p:graphicFrame>
        <p:nvGraphicFramePr>
          <p:cNvPr id="19" name="Content Placeholder 2">
            <a:extLst>
              <a:ext uri="{FF2B5EF4-FFF2-40B4-BE49-F238E27FC236}">
                <a16:creationId xmlns:a16="http://schemas.microsoft.com/office/drawing/2014/main" id="{81BB1431-0D70-0666-065F-69DFF6CAAF1C}"/>
              </a:ext>
            </a:extLst>
          </p:cNvPr>
          <p:cNvGraphicFramePr>
            <a:graphicFrameLocks noGrp="1"/>
          </p:cNvGraphicFramePr>
          <p:nvPr>
            <p:ph idx="1"/>
            <p:extLst>
              <p:ext uri="{D42A27DB-BD31-4B8C-83A1-F6EECF244321}">
                <p14:modId xmlns:p14="http://schemas.microsoft.com/office/powerpoint/2010/main" val="3565171907"/>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0532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B636E3-290E-6FF2-2A1D-317B79D72E9D}"/>
              </a:ext>
            </a:extLst>
          </p:cNvPr>
          <p:cNvSpPr>
            <a:spLocks noGrp="1"/>
          </p:cNvSpPr>
          <p:nvPr>
            <p:ph type="title"/>
          </p:nvPr>
        </p:nvSpPr>
        <p:spPr>
          <a:xfrm>
            <a:off x="1245072" y="1289765"/>
            <a:ext cx="3651101" cy="4270963"/>
          </a:xfrm>
        </p:spPr>
        <p:txBody>
          <a:bodyPr anchor="ctr">
            <a:normAutofit/>
          </a:bodyPr>
          <a:lstStyle/>
          <a:p>
            <a:pPr algn="ctr"/>
            <a:r>
              <a:rPr lang="en-GB" sz="5600">
                <a:solidFill>
                  <a:srgbClr val="FFFFFF"/>
                </a:solidFill>
              </a:rPr>
              <a:t>    Inside IR35 and Outside IR35 Roles</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36F80729-D862-B788-91D0-B14D163158D2}"/>
              </a:ext>
            </a:extLst>
          </p:cNvPr>
          <p:cNvSpPr>
            <a:spLocks noGrp="1"/>
          </p:cNvSpPr>
          <p:nvPr>
            <p:ph idx="1"/>
          </p:nvPr>
        </p:nvSpPr>
        <p:spPr>
          <a:xfrm>
            <a:off x="6297233" y="518400"/>
            <a:ext cx="4771607" cy="5837949"/>
          </a:xfrm>
        </p:spPr>
        <p:txBody>
          <a:bodyPr anchor="ctr">
            <a:normAutofit/>
          </a:bodyPr>
          <a:lstStyle/>
          <a:p>
            <a:r>
              <a:rPr lang="en-GB" sz="2000">
                <a:solidFill>
                  <a:schemeClr val="tx1">
                    <a:alpha val="80000"/>
                  </a:schemeClr>
                </a:solidFill>
              </a:rPr>
              <a:t>IR35 is a UK tax legislation which aims to close a loophole in the tax system whereby workers could pay less tax by setting up a limited company (or partnership), than they would if employed.</a:t>
            </a:r>
          </a:p>
          <a:p>
            <a:pPr marL="0" indent="0">
              <a:buNone/>
            </a:pPr>
            <a:endParaRPr lang="en-GB" sz="2000">
              <a:solidFill>
                <a:schemeClr val="tx1">
                  <a:alpha val="80000"/>
                </a:schemeClr>
              </a:solidFill>
            </a:endParaRPr>
          </a:p>
          <a:p>
            <a:r>
              <a:rPr lang="en-GB" sz="2000" b="1" i="0">
                <a:solidFill>
                  <a:schemeClr val="tx1">
                    <a:alpha val="80000"/>
                  </a:schemeClr>
                </a:solidFill>
                <a:effectLst/>
                <a:latin typeface="Montserrat" panose="020F0502020204030204" pitchFamily="2" charset="0"/>
              </a:rPr>
              <a:t>IR35 Status Determination Statement (SDS)</a:t>
            </a:r>
          </a:p>
          <a:p>
            <a:endParaRPr lang="en-GB" sz="2000" b="1" i="0">
              <a:solidFill>
                <a:schemeClr val="tx1">
                  <a:alpha val="80000"/>
                </a:schemeClr>
              </a:solidFill>
              <a:effectLst/>
              <a:latin typeface="Montserrat" panose="020F0502020204030204" pitchFamily="2" charset="0"/>
            </a:endParaRPr>
          </a:p>
          <a:p>
            <a:endParaRPr lang="en-GB" sz="2000">
              <a:solidFill>
                <a:schemeClr val="tx1">
                  <a:alpha val="80000"/>
                </a:schemeClr>
              </a:solidFill>
            </a:endParaRP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6545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CFCDAF-46CE-4056-866C-5EE9122FDC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a:extLst>
              <a:ext uri="{FF2B5EF4-FFF2-40B4-BE49-F238E27FC236}">
                <a16:creationId xmlns:a16="http://schemas.microsoft.com/office/drawing/2014/main" id="{9F587EB1-1674-4B8B-88AD-2A81FFFB5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18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5" name="Picture 4" descr="Abstract blurred public library with bookshelves">
            <a:extLst>
              <a:ext uri="{FF2B5EF4-FFF2-40B4-BE49-F238E27FC236}">
                <a16:creationId xmlns:a16="http://schemas.microsoft.com/office/drawing/2014/main" id="{A46A9F21-04AA-63AA-E2A1-5A0A1C5AC3BC}"/>
              </a:ext>
            </a:extLst>
          </p:cNvPr>
          <p:cNvPicPr>
            <a:picLocks noChangeAspect="1"/>
          </p:cNvPicPr>
          <p:nvPr/>
        </p:nvPicPr>
        <p:blipFill rotWithShape="1">
          <a:blip r:embed="rId2">
            <a:duotone>
              <a:schemeClr val="accent1">
                <a:shade val="45000"/>
                <a:satMod val="135000"/>
              </a:schemeClr>
              <a:prstClr val="white"/>
            </a:duotone>
            <a:alphaModFix amt="35000"/>
          </a:blip>
          <a:srcRect t="1310" b="14420"/>
          <a:stretch/>
        </p:blipFill>
        <p:spPr>
          <a:xfrm>
            <a:off x="20" y="10"/>
            <a:ext cx="12191981" cy="6857989"/>
          </a:xfrm>
          <a:prstGeom prst="rect">
            <a:avLst/>
          </a:prstGeom>
        </p:spPr>
      </p:pic>
      <p:sp>
        <p:nvSpPr>
          <p:cNvPr id="2" name="Title 1">
            <a:extLst>
              <a:ext uri="{FF2B5EF4-FFF2-40B4-BE49-F238E27FC236}">
                <a16:creationId xmlns:a16="http://schemas.microsoft.com/office/drawing/2014/main" id="{E430F5D7-E582-F7B0-04C1-71B1DA3A35DC}"/>
              </a:ext>
            </a:extLst>
          </p:cNvPr>
          <p:cNvSpPr>
            <a:spLocks noGrp="1"/>
          </p:cNvSpPr>
          <p:nvPr>
            <p:ph type="title"/>
          </p:nvPr>
        </p:nvSpPr>
        <p:spPr>
          <a:xfrm>
            <a:off x="838199" y="381934"/>
            <a:ext cx="5257801" cy="5181523"/>
          </a:xfrm>
        </p:spPr>
        <p:txBody>
          <a:bodyPr anchor="b">
            <a:normAutofit/>
          </a:bodyPr>
          <a:lstStyle/>
          <a:p>
            <a:r>
              <a:rPr lang="en-GB" sz="8000">
                <a:solidFill>
                  <a:srgbClr val="FFFFFF"/>
                </a:solidFill>
              </a:rPr>
              <a:t>How to Plan Your Career	</a:t>
            </a:r>
          </a:p>
        </p:txBody>
      </p:sp>
      <p:cxnSp>
        <p:nvCxnSpPr>
          <p:cNvPr id="13" name="Straight Connector 12">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3622" y="373056"/>
            <a:ext cx="0" cy="6476066"/>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2814" y="740316"/>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7"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1594" y="969611"/>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9"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7274" y="1484755"/>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9401C6AA-6054-AFDD-31E2-D6B569D50AA5}"/>
              </a:ext>
            </a:extLst>
          </p:cNvPr>
          <p:cNvSpPr>
            <a:spLocks noGrp="1"/>
          </p:cNvSpPr>
          <p:nvPr>
            <p:ph idx="1"/>
          </p:nvPr>
        </p:nvSpPr>
        <p:spPr>
          <a:xfrm>
            <a:off x="7229042" y="698643"/>
            <a:ext cx="4124758" cy="5301467"/>
          </a:xfrm>
        </p:spPr>
        <p:txBody>
          <a:bodyPr anchor="b">
            <a:normAutofit/>
          </a:bodyPr>
          <a:lstStyle/>
          <a:p>
            <a:r>
              <a:rPr lang="en-GB" sz="2000">
                <a:solidFill>
                  <a:srgbClr val="FFFFFF"/>
                </a:solidFill>
              </a:rPr>
              <a:t>Acquire Enough Knowledge in Your Field</a:t>
            </a:r>
          </a:p>
          <a:p>
            <a:r>
              <a:rPr lang="en-GB" sz="2000">
                <a:solidFill>
                  <a:srgbClr val="FFFFFF"/>
                </a:solidFill>
              </a:rPr>
              <a:t>Gain all the necessary Soft skills- Maybe by staying in Permanent Employment</a:t>
            </a:r>
          </a:p>
          <a:p>
            <a:r>
              <a:rPr lang="en-GB" sz="2000">
                <a:solidFill>
                  <a:srgbClr val="FFFFFF"/>
                </a:solidFill>
              </a:rPr>
              <a:t>Register with Professional Societies- BCS (British Computer Society), ISACA, CSA</a:t>
            </a:r>
          </a:p>
          <a:p>
            <a:r>
              <a:rPr lang="en-GB" sz="2000">
                <a:solidFill>
                  <a:srgbClr val="FFFFFF"/>
                </a:solidFill>
              </a:rPr>
              <a:t>Attend Seminars, Workshops, Trainings , etc</a:t>
            </a:r>
          </a:p>
          <a:p>
            <a:r>
              <a:rPr lang="en-GB" sz="2000">
                <a:solidFill>
                  <a:srgbClr val="FFFFFF"/>
                </a:solidFill>
              </a:rPr>
              <a:t>Keep Abreast of Technologies and News etc</a:t>
            </a:r>
          </a:p>
        </p:txBody>
      </p:sp>
    </p:spTree>
    <p:extLst>
      <p:ext uri="{BB962C8B-B14F-4D97-AF65-F5344CB8AC3E}">
        <p14:creationId xmlns:p14="http://schemas.microsoft.com/office/powerpoint/2010/main" val="37770366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1100</TotalTime>
  <Words>732</Words>
  <Application>Microsoft Office PowerPoint</Application>
  <PresentationFormat>Widescreen</PresentationFormat>
  <Paragraphs>78</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Montserrat</vt:lpstr>
      <vt:lpstr>Source Sans Pro</vt:lpstr>
      <vt:lpstr>Office Theme</vt:lpstr>
      <vt:lpstr>  Cyber Security/IT Consulting</vt:lpstr>
      <vt:lpstr>Overview of Presentation</vt:lpstr>
      <vt:lpstr>About Me</vt:lpstr>
      <vt:lpstr>Career Journey</vt:lpstr>
      <vt:lpstr>Cyber Security</vt:lpstr>
      <vt:lpstr>Cyber Security in The UK</vt:lpstr>
      <vt:lpstr>IT Consulting Business</vt:lpstr>
      <vt:lpstr>    Inside IR35 and Outside IR35 Roles</vt:lpstr>
      <vt:lpstr>How to Plan Your Career </vt:lpstr>
      <vt:lpstr>The Ultimate Factor For Success</vt:lpstr>
      <vt:lpstr>Thanks for Having Me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in IT</dc:title>
  <dc:creator>Samuel Olademo [Student-LMS]</dc:creator>
  <cp:lastModifiedBy>Tomide Tomide</cp:lastModifiedBy>
  <cp:revision>6</cp:revision>
  <dcterms:created xsi:type="dcterms:W3CDTF">2022-09-09T21:24:37Z</dcterms:created>
  <dcterms:modified xsi:type="dcterms:W3CDTF">2023-06-30T17:48:59Z</dcterms:modified>
</cp:coreProperties>
</file>